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68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5F4C00-003A-105E-7152-1EF867D5280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C46E38E-48D1-22FC-C2DC-B57918F540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DEB6D6C-8EA5-D303-67EF-57F34551F977}"/>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98EE6072-EE55-AFBE-177B-049A7DBD3AA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C5B6A03-53DE-B6BF-5245-9DA82CB5A034}"/>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3816157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BA97E-C216-CF0C-D672-727EFF81E27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639C924-58D2-9DE4-AB5A-4CA73669750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2FE724-23CE-5F98-3E57-7EDA975DDA8D}"/>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64F73747-6A74-7D4A-7509-F73595C396E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FDD817A-10BD-D761-FE89-CD91C3389EF3}"/>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1559465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71FF7-D90B-7D5C-D965-7CA3AE032DA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7728CD9-AA20-C46A-3CE0-1464F2336F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5E166F9-2F0A-B54A-F3D1-11EE0F341B2D}"/>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6A105C48-9458-6E14-CDBE-092386DEA9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7CC7282-04E6-CE84-8B21-4F20876DBC33}"/>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3083570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08081-7B76-190A-0AD3-B40FD599C06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4B290EE-04C5-F416-4A50-A9B17BEC170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9E9E0605-54B2-648F-18DC-8B5CD4C5B02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F3EAC48-87DF-F4E1-485F-3D2E18AEB5E8}"/>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6" name="Espaço Reservado para Rodapé 5">
            <a:extLst>
              <a:ext uri="{FF2B5EF4-FFF2-40B4-BE49-F238E27FC236}">
                <a16:creationId xmlns:a16="http://schemas.microsoft.com/office/drawing/2014/main" id="{042381EB-CE87-7973-F825-65CAF2990D9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9C40723-F7E1-D507-778B-71D50FFAE86D}"/>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601724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79AAF-7656-E51C-A105-E1214232A7C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EC63931-3024-7C5C-857F-E9EC0AE3C4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4C963862-4CF6-F1F2-8050-48E68C6D083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FA5F050-BB33-3DFF-D49E-715D873E3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F6A091D-541E-16B3-3E21-B20D24A60C8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1A5FF3C8-8FE8-A282-E743-A836BB08EC71}"/>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8" name="Espaço Reservado para Rodapé 7">
            <a:extLst>
              <a:ext uri="{FF2B5EF4-FFF2-40B4-BE49-F238E27FC236}">
                <a16:creationId xmlns:a16="http://schemas.microsoft.com/office/drawing/2014/main" id="{0521BA00-BC46-4669-AEA5-5D470DA50CE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904EFAC-2196-B4F8-961B-BB19AD82510B}"/>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171444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AD5F58-285E-A3C1-C0DC-00DD9709C43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7734DBE-FA9F-0883-B376-F623F411D759}"/>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4" name="Espaço Reservado para Rodapé 3">
            <a:extLst>
              <a:ext uri="{FF2B5EF4-FFF2-40B4-BE49-F238E27FC236}">
                <a16:creationId xmlns:a16="http://schemas.microsoft.com/office/drawing/2014/main" id="{B74FCE59-9B4F-24C0-F749-B2297432177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6E64C7F-61B5-86D4-DDB4-68B93164388E}"/>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347579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A17AADC-D2D8-8CD3-1FE4-A04084C17CEA}"/>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3" name="Espaço Reservado para Rodapé 2">
            <a:extLst>
              <a:ext uri="{FF2B5EF4-FFF2-40B4-BE49-F238E27FC236}">
                <a16:creationId xmlns:a16="http://schemas.microsoft.com/office/drawing/2014/main" id="{8AE7D02E-6729-39D4-5BF8-067BC9C7878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52E4C62-94AB-35AB-9775-C3DA8D0DD5E1}"/>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3565866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D80BED-A1B0-FF69-3CB0-FFF4F48FE46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C872CA4-4C93-339C-5812-3259E5E6A1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932937FE-DDC2-E14B-24E1-72DD2CEC5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30A0BB7-A49F-01FD-4858-8796F09AD10F}"/>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6" name="Espaço Reservado para Rodapé 5">
            <a:extLst>
              <a:ext uri="{FF2B5EF4-FFF2-40B4-BE49-F238E27FC236}">
                <a16:creationId xmlns:a16="http://schemas.microsoft.com/office/drawing/2014/main" id="{58257D7A-C778-4765-F583-F7BD1FF72C7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DC4CC48-AA7B-CCF1-CCC5-F9087B57E6B1}"/>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348096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C4A82A-5331-7DA7-F36C-029817DBC44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6393D0E-CF02-A9EC-A16C-0D371F3E3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9D55CA0-06F9-0B50-B97C-4A6CDDB38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473A9E7-DAD5-0E0D-181B-C32B99A25F88}"/>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6" name="Espaço Reservado para Rodapé 5">
            <a:extLst>
              <a:ext uri="{FF2B5EF4-FFF2-40B4-BE49-F238E27FC236}">
                <a16:creationId xmlns:a16="http://schemas.microsoft.com/office/drawing/2014/main" id="{DD616EC6-C540-2685-D070-714CA8D64E4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CDD80CE-6D74-6FD1-821A-6C5C373642C5}"/>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1462664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910C-BE2E-A5C8-C6B0-6CC00AFC8DA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6AB2A9D-1268-2C4A-5DCE-1E2B300B35E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38FF870-77CE-B1AC-D299-8FCE5D8A97FB}"/>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D3A312E5-D853-5FF6-21B7-C9DA15AEC6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EB38AF-2CDD-CAF9-931F-4094AF546671}"/>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2980490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81281C4-9CCE-6A70-02FA-D7E2C2B638C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D83FF4D-B7F3-EAC2-E601-8BDFE087721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04D847C-ADBB-2390-E068-25C1F41D76C2}"/>
              </a:ext>
            </a:extLst>
          </p:cNvPr>
          <p:cNvSpPr>
            <a:spLocks noGrp="1"/>
          </p:cNvSpPr>
          <p:nvPr>
            <p:ph type="dt" sz="half" idx="10"/>
          </p:nvPr>
        </p:nvSpPr>
        <p:spPr/>
        <p:txBody>
          <a:body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1CD71868-3691-1AFA-1C9B-1FB1682DFBB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5CAFB19-8416-4A2F-62AF-C8767E049DF1}"/>
              </a:ext>
            </a:extLst>
          </p:cNvPr>
          <p:cNvSpPr>
            <a:spLocks noGrp="1"/>
          </p:cNvSpPr>
          <p:nvPr>
            <p:ph type="sldNum" sz="quarter" idx="12"/>
          </p:nvPr>
        </p:nvSpPr>
        <p:spPr/>
        <p:txBody>
          <a:bodyPr/>
          <a:lstStyle/>
          <a:p>
            <a:fld id="{16575FB8-D71B-46CA-8169-642AAAC09351}" type="slidenum">
              <a:rPr lang="pt-BR" smtClean="0"/>
              <a:t>‹nº›</a:t>
            </a:fld>
            <a:endParaRPr lang="pt-BR"/>
          </a:p>
        </p:txBody>
      </p:sp>
    </p:spTree>
    <p:extLst>
      <p:ext uri="{BB962C8B-B14F-4D97-AF65-F5344CB8AC3E}">
        <p14:creationId xmlns:p14="http://schemas.microsoft.com/office/powerpoint/2010/main" val="1303444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B52C1F2-794A-8887-12D3-70EA2B52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518159A-6FD6-17CB-FAB2-510E4F95F5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11263DE-79CD-A77E-958B-0A5672069E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37491-8BCD-415C-BA47-64D23D708E92}" type="datetimeFigureOut">
              <a:rPr lang="pt-BR" smtClean="0"/>
              <a:t>23/09/2022</a:t>
            </a:fld>
            <a:endParaRPr lang="pt-BR"/>
          </a:p>
        </p:txBody>
      </p:sp>
      <p:sp>
        <p:nvSpPr>
          <p:cNvPr id="5" name="Espaço Reservado para Rodapé 4">
            <a:extLst>
              <a:ext uri="{FF2B5EF4-FFF2-40B4-BE49-F238E27FC236}">
                <a16:creationId xmlns:a16="http://schemas.microsoft.com/office/drawing/2014/main" id="{563C6C69-18CB-ECAD-0CC2-21ADD60823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14F79E9-16D0-9414-B3C1-6E0DD78E9B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75FB8-D71B-46CA-8169-642AAAC09351}" type="slidenum">
              <a:rPr lang="pt-BR" smtClean="0"/>
              <a:t>‹nº›</a:t>
            </a:fld>
            <a:endParaRPr lang="pt-BR"/>
          </a:p>
        </p:txBody>
      </p:sp>
    </p:spTree>
    <p:extLst>
      <p:ext uri="{BB962C8B-B14F-4D97-AF65-F5344CB8AC3E}">
        <p14:creationId xmlns:p14="http://schemas.microsoft.com/office/powerpoint/2010/main" val="903414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4DF3BF08-98CB-2C16-0C12-ECD701FB8C3F}"/>
              </a:ext>
            </a:extLst>
          </p:cNvPr>
          <p:cNvSpPr>
            <a:spLocks noChangeArrowheads="1"/>
          </p:cNvSpPr>
          <p:nvPr/>
        </p:nvSpPr>
        <p:spPr bwMode="auto">
          <a:xfrm>
            <a:off x="563879" y="2947442"/>
            <a:ext cx="10424160" cy="759996"/>
          </a:xfrm>
          <a:prstGeom prst="rect">
            <a:avLst/>
          </a:prstGeom>
          <a:noFill/>
          <a:ln w="9525">
            <a:noFill/>
            <a:miter lim="800000"/>
            <a:headEnd/>
            <a:tailEnd/>
          </a:ln>
        </p:spPr>
        <p:txBody>
          <a:bodyPr wrap="square" lIns="82086" tIns="41043" rIns="82086" bIns="41043">
            <a:spAutoFit/>
          </a:bodyPr>
          <a:lstStyle/>
          <a:p>
            <a:pPr algn="ctr" eaLnBrk="1" hangingPunct="1">
              <a:defRPr/>
            </a:pPr>
            <a:r>
              <a:rPr lang="pt-BR" sz="4400" b="1" dirty="0">
                <a:effectLst>
                  <a:outerShdw blurRad="38100" dist="38100" dir="2700000" algn="tl">
                    <a:srgbClr val="C0C0C0"/>
                  </a:outerShdw>
                </a:effectLst>
                <a:cs typeface="Arial" pitchFamily="34" charset="0"/>
              </a:rPr>
              <a:t>TÍTULO DO TRABALHO</a:t>
            </a:r>
          </a:p>
        </p:txBody>
      </p:sp>
      <p:sp>
        <p:nvSpPr>
          <p:cNvPr id="9" name="Text Box 3414">
            <a:extLst>
              <a:ext uri="{FF2B5EF4-FFF2-40B4-BE49-F238E27FC236}">
                <a16:creationId xmlns:a16="http://schemas.microsoft.com/office/drawing/2014/main" id="{4CDE72DC-365A-3F05-AEA9-62FF5BE544F9}"/>
              </a:ext>
            </a:extLst>
          </p:cNvPr>
          <p:cNvSpPr txBox="1">
            <a:spLocks noChangeArrowheads="1"/>
          </p:cNvSpPr>
          <p:nvPr/>
        </p:nvSpPr>
        <p:spPr bwMode="auto">
          <a:xfrm>
            <a:off x="1515035" y="3870545"/>
            <a:ext cx="8428618" cy="1309846"/>
          </a:xfrm>
          <a:prstGeom prst="rect">
            <a:avLst/>
          </a:prstGeom>
          <a:noFill/>
          <a:ln w="9525">
            <a:noFill/>
            <a:miter lim="800000"/>
            <a:headEnd/>
            <a:tailEnd/>
          </a:ln>
        </p:spPr>
        <p:txBody>
          <a:bodyPr wrap="square" lIns="77977" tIns="38989" rIns="77977" bIns="38989">
            <a:spAutoFit/>
          </a:bodyPr>
          <a:lstStyle/>
          <a:p>
            <a:pPr algn="ctr" eaLnBrk="1" hangingPunct="1">
              <a:defRPr/>
            </a:pPr>
            <a:r>
              <a:rPr lang="pt-BR" sz="1600" b="1" dirty="0"/>
              <a:t>Nome do(a) Autor(a) A¹, Nome do(a) Autor(a) B¹, Nome do(a) Autor(a) C¹, Nome do(a) Autor(a) D², Nome do(a) Autor(a) E (orientador)²</a:t>
            </a:r>
          </a:p>
          <a:p>
            <a:pPr algn="ctr" eaLnBrk="1" hangingPunct="1">
              <a:defRPr/>
            </a:pPr>
            <a:endParaRPr lang="pt-BR" sz="1600" b="1" dirty="0"/>
          </a:p>
          <a:p>
            <a:pPr algn="ctr" eaLnBrk="1" hangingPunct="1">
              <a:defRPr/>
            </a:pPr>
            <a:r>
              <a:rPr lang="pt-BR" sz="1600" b="1" dirty="0"/>
              <a:t>¹Faculdade do Saber</a:t>
            </a:r>
          </a:p>
          <a:p>
            <a:pPr algn="ctr" eaLnBrk="1" hangingPunct="1">
              <a:defRPr/>
            </a:pPr>
            <a:r>
              <a:rPr lang="pt-BR" sz="1600" b="1" dirty="0"/>
              <a:t>²Universidade de Ciências</a:t>
            </a:r>
          </a:p>
        </p:txBody>
      </p:sp>
    </p:spTree>
    <p:extLst>
      <p:ext uri="{BB962C8B-B14F-4D97-AF65-F5344CB8AC3E}">
        <p14:creationId xmlns:p14="http://schemas.microsoft.com/office/powerpoint/2010/main" val="4087161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Box 3414">
            <a:extLst>
              <a:ext uri="{FF2B5EF4-FFF2-40B4-BE49-F238E27FC236}">
                <a16:creationId xmlns:a16="http://schemas.microsoft.com/office/drawing/2014/main" id="{E42E153C-726B-8F79-3691-CA2AC519B540}"/>
              </a:ext>
            </a:extLst>
          </p:cNvPr>
          <p:cNvSpPr txBox="1">
            <a:spLocks noChangeArrowheads="1"/>
          </p:cNvSpPr>
          <p:nvPr/>
        </p:nvSpPr>
        <p:spPr bwMode="auto">
          <a:xfrm>
            <a:off x="1320052" y="1513681"/>
            <a:ext cx="10468536" cy="3525837"/>
          </a:xfrm>
          <a:prstGeom prst="rect">
            <a:avLst/>
          </a:prstGeom>
          <a:noFill/>
          <a:ln w="9525">
            <a:noFill/>
            <a:miter lim="800000"/>
            <a:headEnd/>
            <a:tailEnd/>
          </a:ln>
        </p:spPr>
        <p:txBody>
          <a:bodyPr wrap="square" lIns="77977" tIns="38989" rIns="77977" bIns="38989">
            <a:spAutoFit/>
          </a:bodyPr>
          <a:lstStyle/>
          <a:p>
            <a:pPr algn="just" eaLnBrk="1" hangingPunct="1">
              <a:defRPr/>
            </a:pPr>
            <a:r>
              <a:rPr lang="it-IT" altLang="pt-BR" sz="2800" dirty="0">
                <a:latin typeface="+mn-lt"/>
                <a:ea typeface="Times New Roman" panose="02020603050405020304" pitchFamily="18" charset="0"/>
                <a:cs typeface="Arial" panose="020B0604020202020204" pitchFamily="34" charset="0"/>
              </a:rPr>
              <a:t>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a:t>
            </a:r>
            <a:endParaRPr lang="pt-BR" sz="2800" b="1" dirty="0"/>
          </a:p>
        </p:txBody>
      </p:sp>
      <p:sp>
        <p:nvSpPr>
          <p:cNvPr id="6" name="CaixaDeTexto 5">
            <a:extLst>
              <a:ext uri="{FF2B5EF4-FFF2-40B4-BE49-F238E27FC236}">
                <a16:creationId xmlns:a16="http://schemas.microsoft.com/office/drawing/2014/main" id="{79525FB5-6432-9BCC-CA14-B559E7FCCE44}"/>
              </a:ext>
            </a:extLst>
          </p:cNvPr>
          <p:cNvSpPr txBox="1"/>
          <p:nvPr/>
        </p:nvSpPr>
        <p:spPr>
          <a:xfrm>
            <a:off x="672354" y="537601"/>
            <a:ext cx="3343095" cy="769441"/>
          </a:xfrm>
          <a:prstGeom prst="rect">
            <a:avLst/>
          </a:prstGeom>
          <a:noFill/>
        </p:spPr>
        <p:txBody>
          <a:bodyPr wrap="none" rtlCol="0">
            <a:spAutoFit/>
          </a:bodyPr>
          <a:lstStyle/>
          <a:p>
            <a:r>
              <a:rPr lang="it-IT" altLang="pt-BR" sz="4400" b="1" dirty="0">
                <a:latin typeface="+mn-lt"/>
                <a:ea typeface="Times New Roman" panose="02020603050405020304" pitchFamily="18" charset="0"/>
                <a:cs typeface="Arial" panose="020B0604020202020204" pitchFamily="34" charset="0"/>
              </a:rPr>
              <a:t>Lorem ipsum </a:t>
            </a:r>
            <a:endParaRPr lang="pt-BR" sz="4400" b="1" dirty="0"/>
          </a:p>
        </p:txBody>
      </p:sp>
    </p:spTree>
    <p:extLst>
      <p:ext uri="{BB962C8B-B14F-4D97-AF65-F5344CB8AC3E}">
        <p14:creationId xmlns:p14="http://schemas.microsoft.com/office/powerpoint/2010/main" val="1236618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E8C5C569-5161-6450-FD86-2ABB32017D69}"/>
              </a:ext>
            </a:extLst>
          </p:cNvPr>
          <p:cNvSpPr>
            <a:spLocks noChangeArrowheads="1"/>
          </p:cNvSpPr>
          <p:nvPr/>
        </p:nvSpPr>
        <p:spPr bwMode="auto">
          <a:xfrm>
            <a:off x="563879" y="2855469"/>
            <a:ext cx="10424160" cy="759996"/>
          </a:xfrm>
          <a:prstGeom prst="rect">
            <a:avLst/>
          </a:prstGeom>
          <a:noFill/>
          <a:ln w="9525">
            <a:noFill/>
            <a:miter lim="800000"/>
            <a:headEnd/>
            <a:tailEnd/>
          </a:ln>
        </p:spPr>
        <p:txBody>
          <a:bodyPr wrap="square" lIns="82086" tIns="41043" rIns="82086" bIns="41043">
            <a:spAutoFit/>
          </a:bodyPr>
          <a:lstStyle/>
          <a:p>
            <a:pPr algn="ctr" eaLnBrk="1" hangingPunct="1">
              <a:defRPr/>
            </a:pPr>
            <a:r>
              <a:rPr lang="pt-BR" sz="4400" b="1" dirty="0">
                <a:effectLst>
                  <a:outerShdw blurRad="38100" dist="38100" dir="2700000" algn="tl">
                    <a:srgbClr val="C0C0C0"/>
                  </a:outerShdw>
                </a:effectLst>
                <a:cs typeface="Arial" pitchFamily="34" charset="0"/>
              </a:rPr>
              <a:t>TÍTULO DO TRABALHO</a:t>
            </a:r>
          </a:p>
        </p:txBody>
      </p:sp>
      <p:sp>
        <p:nvSpPr>
          <p:cNvPr id="7" name="Text Box 3414">
            <a:extLst>
              <a:ext uri="{FF2B5EF4-FFF2-40B4-BE49-F238E27FC236}">
                <a16:creationId xmlns:a16="http://schemas.microsoft.com/office/drawing/2014/main" id="{D977099B-2050-F5C9-1D2E-DFD42D2F3A22}"/>
              </a:ext>
            </a:extLst>
          </p:cNvPr>
          <p:cNvSpPr txBox="1">
            <a:spLocks noChangeArrowheads="1"/>
          </p:cNvSpPr>
          <p:nvPr/>
        </p:nvSpPr>
        <p:spPr bwMode="auto">
          <a:xfrm>
            <a:off x="1561650" y="4169615"/>
            <a:ext cx="8428618" cy="694293"/>
          </a:xfrm>
          <a:prstGeom prst="rect">
            <a:avLst/>
          </a:prstGeom>
          <a:noFill/>
          <a:ln w="9525">
            <a:noFill/>
            <a:miter lim="800000"/>
            <a:headEnd/>
            <a:tailEnd/>
          </a:ln>
        </p:spPr>
        <p:txBody>
          <a:bodyPr wrap="square" lIns="77977" tIns="38989" rIns="77977" bIns="38989">
            <a:spAutoFit/>
          </a:bodyPr>
          <a:lstStyle/>
          <a:p>
            <a:pPr algn="ctr" eaLnBrk="1" hangingPunct="1">
              <a:defRPr/>
            </a:pPr>
            <a:r>
              <a:rPr lang="pt-BR" sz="2000" b="1" dirty="0"/>
              <a:t>Nome do(a) apresentador(a)</a:t>
            </a:r>
          </a:p>
          <a:p>
            <a:pPr algn="ctr">
              <a:defRPr/>
            </a:pPr>
            <a:r>
              <a:rPr lang="pt-BR" sz="2000" b="1" dirty="0"/>
              <a:t>contato do(a) apresentador(a)</a:t>
            </a:r>
          </a:p>
        </p:txBody>
      </p:sp>
      <p:sp>
        <p:nvSpPr>
          <p:cNvPr id="8" name="Retângulo 7">
            <a:extLst>
              <a:ext uri="{FF2B5EF4-FFF2-40B4-BE49-F238E27FC236}">
                <a16:creationId xmlns:a16="http://schemas.microsoft.com/office/drawing/2014/main" id="{2735D064-C294-4D8C-1A01-7C554EE9B5DA}"/>
              </a:ext>
            </a:extLst>
          </p:cNvPr>
          <p:cNvSpPr>
            <a:spLocks noChangeArrowheads="1"/>
          </p:cNvSpPr>
          <p:nvPr/>
        </p:nvSpPr>
        <p:spPr bwMode="auto">
          <a:xfrm>
            <a:off x="563879" y="5798056"/>
            <a:ext cx="9871039" cy="759996"/>
          </a:xfrm>
          <a:prstGeom prst="rect">
            <a:avLst/>
          </a:prstGeom>
          <a:noFill/>
          <a:ln w="9525">
            <a:noFill/>
            <a:miter lim="800000"/>
            <a:headEnd/>
            <a:tailEnd/>
          </a:ln>
        </p:spPr>
        <p:txBody>
          <a:bodyPr wrap="square" lIns="82086" tIns="41043" rIns="82086" bIns="41043">
            <a:spAutoFit/>
          </a:bodyPr>
          <a:lstStyle/>
          <a:p>
            <a:pPr algn="r" eaLnBrk="1" hangingPunct="1">
              <a:defRPr/>
            </a:pPr>
            <a:r>
              <a:rPr lang="pt-BR" sz="4400" b="1" dirty="0">
                <a:solidFill>
                  <a:srgbClr val="09689F"/>
                </a:solidFill>
                <a:effectLst>
                  <a:outerShdw blurRad="38100" dist="38100" dir="2700000" algn="tl">
                    <a:srgbClr val="C0C0C0"/>
                  </a:outerShdw>
                </a:effectLst>
                <a:cs typeface="Arial" pitchFamily="34" charset="0"/>
              </a:rPr>
              <a:t>  Obrigado(a)!  </a:t>
            </a:r>
          </a:p>
        </p:txBody>
      </p:sp>
    </p:spTree>
    <p:extLst>
      <p:ext uri="{BB962C8B-B14F-4D97-AF65-F5344CB8AC3E}">
        <p14:creationId xmlns:p14="http://schemas.microsoft.com/office/powerpoint/2010/main" val="34013861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206</Words>
  <Application>Microsoft Office PowerPoint</Application>
  <PresentationFormat>Widescreen</PresentationFormat>
  <Paragraphs>11</Paragraphs>
  <Slides>3</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vt:i4>
      </vt:variant>
    </vt:vector>
  </HeadingPairs>
  <TitlesOfParts>
    <vt:vector size="7" baseType="lpstr">
      <vt:lpstr>Arial</vt:lpstr>
      <vt:lpstr>Calibri</vt:lpstr>
      <vt:lpstr>Calibri Light</vt:lpstr>
      <vt:lpstr>Tema do Office</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Cristiano Tavares</dc:creator>
  <cp:lastModifiedBy>Cristiano Tavares</cp:lastModifiedBy>
  <cp:revision>3</cp:revision>
  <dcterms:created xsi:type="dcterms:W3CDTF">2022-09-22T20:20:32Z</dcterms:created>
  <dcterms:modified xsi:type="dcterms:W3CDTF">2022-09-23T18:26:38Z</dcterms:modified>
</cp:coreProperties>
</file>