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28800425" cy="4320063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9689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3" d="100"/>
          <a:sy n="13" d="100"/>
        </p:scale>
        <p:origin x="1997" y="19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160032" y="7070108"/>
            <a:ext cx="24480361" cy="15040222"/>
          </a:xfrm>
        </p:spPr>
        <p:txBody>
          <a:bodyPr anchor="b"/>
          <a:lstStyle>
            <a:lvl1pPr algn="ctr">
              <a:defRPr sz="18898"/>
            </a:lvl1pPr>
          </a:lstStyle>
          <a:p>
            <a:r>
              <a:rPr lang="pt-BR"/>
              <a:t>Clique para editar o título Mestre</a:t>
            </a:r>
            <a:endParaRPr lang="en-US" dirty="0"/>
          </a:p>
        </p:txBody>
      </p:sp>
      <p:sp>
        <p:nvSpPr>
          <p:cNvPr id="3" name="Subtitle 2"/>
          <p:cNvSpPr>
            <a:spLocks noGrp="1"/>
          </p:cNvSpPr>
          <p:nvPr>
            <p:ph type="subTitle" idx="1"/>
          </p:nvPr>
        </p:nvSpPr>
        <p:spPr>
          <a:xfrm>
            <a:off x="3600053" y="22690338"/>
            <a:ext cx="21600319" cy="10430151"/>
          </a:xfrm>
        </p:spPr>
        <p:txBody>
          <a:bodyPr/>
          <a:lstStyle>
            <a:lvl1pPr marL="0" indent="0" algn="ctr">
              <a:buNone/>
              <a:defRPr sz="7559"/>
            </a:lvl1pPr>
            <a:lvl2pPr marL="1440043" indent="0" algn="ctr">
              <a:buNone/>
              <a:defRPr sz="6299"/>
            </a:lvl2pPr>
            <a:lvl3pPr marL="2880086" indent="0" algn="ctr">
              <a:buNone/>
              <a:defRPr sz="5669"/>
            </a:lvl3pPr>
            <a:lvl4pPr marL="4320129" indent="0" algn="ctr">
              <a:buNone/>
              <a:defRPr sz="5040"/>
            </a:lvl4pPr>
            <a:lvl5pPr marL="5760171" indent="0" algn="ctr">
              <a:buNone/>
              <a:defRPr sz="5040"/>
            </a:lvl5pPr>
            <a:lvl6pPr marL="7200214" indent="0" algn="ctr">
              <a:buNone/>
              <a:defRPr sz="5040"/>
            </a:lvl6pPr>
            <a:lvl7pPr marL="8640257" indent="0" algn="ctr">
              <a:buNone/>
              <a:defRPr sz="5040"/>
            </a:lvl7pPr>
            <a:lvl8pPr marL="10080300" indent="0" algn="ctr">
              <a:buNone/>
              <a:defRPr sz="5040"/>
            </a:lvl8pPr>
            <a:lvl9pPr marL="11520343" indent="0" algn="ctr">
              <a:buNone/>
              <a:defRPr sz="5040"/>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3546936C-0817-474D-A135-D3E2412AB22E}" type="datetimeFigureOut">
              <a:rPr lang="pt-BR" smtClean="0"/>
              <a:t>23/09/2022</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C226DC36-4CED-40ED-AE61-34041DF05B99}" type="slidenum">
              <a:rPr lang="pt-BR" smtClean="0"/>
              <a:t>‹nº›</a:t>
            </a:fld>
            <a:endParaRPr lang="pt-BR"/>
          </a:p>
        </p:txBody>
      </p:sp>
    </p:spTree>
    <p:extLst>
      <p:ext uri="{BB962C8B-B14F-4D97-AF65-F5344CB8AC3E}">
        <p14:creationId xmlns:p14="http://schemas.microsoft.com/office/powerpoint/2010/main" val="557072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3546936C-0817-474D-A135-D3E2412AB22E}" type="datetimeFigureOut">
              <a:rPr lang="pt-BR" smtClean="0"/>
              <a:t>23/09/2022</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C226DC36-4CED-40ED-AE61-34041DF05B99}" type="slidenum">
              <a:rPr lang="pt-BR" smtClean="0"/>
              <a:t>‹nº›</a:t>
            </a:fld>
            <a:endParaRPr lang="pt-BR"/>
          </a:p>
        </p:txBody>
      </p:sp>
    </p:spTree>
    <p:extLst>
      <p:ext uri="{BB962C8B-B14F-4D97-AF65-F5344CB8AC3E}">
        <p14:creationId xmlns:p14="http://schemas.microsoft.com/office/powerpoint/2010/main" val="1464947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1965030" y="10770172"/>
            <a:ext cx="24840367" cy="17970262"/>
          </a:xfrm>
        </p:spPr>
        <p:txBody>
          <a:bodyPr anchor="b"/>
          <a:lstStyle>
            <a:lvl1pPr>
              <a:defRPr sz="18898"/>
            </a:lvl1pPr>
          </a:lstStyle>
          <a:p>
            <a:r>
              <a:rPr lang="pt-BR"/>
              <a:t>Clique para editar o título Mestre</a:t>
            </a:r>
            <a:endParaRPr lang="en-US" dirty="0"/>
          </a:p>
        </p:txBody>
      </p:sp>
      <p:sp>
        <p:nvSpPr>
          <p:cNvPr id="3" name="Text Placeholder 2"/>
          <p:cNvSpPr>
            <a:spLocks noGrp="1"/>
          </p:cNvSpPr>
          <p:nvPr>
            <p:ph type="body" idx="1"/>
          </p:nvPr>
        </p:nvSpPr>
        <p:spPr>
          <a:xfrm>
            <a:off x="1965030" y="28910440"/>
            <a:ext cx="24840367" cy="9450136"/>
          </a:xfrm>
        </p:spPr>
        <p:txBody>
          <a:bodyPr/>
          <a:lstStyle>
            <a:lvl1pPr marL="0" indent="0">
              <a:buNone/>
              <a:defRPr sz="7559">
                <a:solidFill>
                  <a:schemeClr val="tx1"/>
                </a:solidFill>
              </a:defRPr>
            </a:lvl1pPr>
            <a:lvl2pPr marL="1440043" indent="0">
              <a:buNone/>
              <a:defRPr sz="6299">
                <a:solidFill>
                  <a:schemeClr val="tx1">
                    <a:tint val="75000"/>
                  </a:schemeClr>
                </a:solidFill>
              </a:defRPr>
            </a:lvl2pPr>
            <a:lvl3pPr marL="2880086" indent="0">
              <a:buNone/>
              <a:defRPr sz="5669">
                <a:solidFill>
                  <a:schemeClr val="tx1">
                    <a:tint val="75000"/>
                  </a:schemeClr>
                </a:solidFill>
              </a:defRPr>
            </a:lvl3pPr>
            <a:lvl4pPr marL="4320129" indent="0">
              <a:buNone/>
              <a:defRPr sz="5040">
                <a:solidFill>
                  <a:schemeClr val="tx1">
                    <a:tint val="75000"/>
                  </a:schemeClr>
                </a:solidFill>
              </a:defRPr>
            </a:lvl4pPr>
            <a:lvl5pPr marL="5760171" indent="0">
              <a:buNone/>
              <a:defRPr sz="5040">
                <a:solidFill>
                  <a:schemeClr val="tx1">
                    <a:tint val="75000"/>
                  </a:schemeClr>
                </a:solidFill>
              </a:defRPr>
            </a:lvl5pPr>
            <a:lvl6pPr marL="7200214" indent="0">
              <a:buNone/>
              <a:defRPr sz="5040">
                <a:solidFill>
                  <a:schemeClr val="tx1">
                    <a:tint val="75000"/>
                  </a:schemeClr>
                </a:solidFill>
              </a:defRPr>
            </a:lvl6pPr>
            <a:lvl7pPr marL="8640257" indent="0">
              <a:buNone/>
              <a:defRPr sz="5040">
                <a:solidFill>
                  <a:schemeClr val="tx1">
                    <a:tint val="75000"/>
                  </a:schemeClr>
                </a:solidFill>
              </a:defRPr>
            </a:lvl7pPr>
            <a:lvl8pPr marL="10080300" indent="0">
              <a:buNone/>
              <a:defRPr sz="5040">
                <a:solidFill>
                  <a:schemeClr val="tx1">
                    <a:tint val="75000"/>
                  </a:schemeClr>
                </a:solidFill>
              </a:defRPr>
            </a:lvl8pPr>
            <a:lvl9pPr marL="11520343" indent="0">
              <a:buNone/>
              <a:defRPr sz="504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3546936C-0817-474D-A135-D3E2412AB22E}" type="datetimeFigureOut">
              <a:rPr lang="pt-BR" smtClean="0"/>
              <a:t>23/09/2022</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C226DC36-4CED-40ED-AE61-34041DF05B99}" type="slidenum">
              <a:rPr lang="pt-BR" smtClean="0"/>
              <a:t>‹nº›</a:t>
            </a:fld>
            <a:endParaRPr lang="pt-BR"/>
          </a:p>
        </p:txBody>
      </p:sp>
    </p:spTree>
    <p:extLst>
      <p:ext uri="{BB962C8B-B14F-4D97-AF65-F5344CB8AC3E}">
        <p14:creationId xmlns:p14="http://schemas.microsoft.com/office/powerpoint/2010/main" val="25874561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1980029" y="11500170"/>
            <a:ext cx="12240181" cy="2741040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14580215" y="11500170"/>
            <a:ext cx="12240181" cy="2741040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3546936C-0817-474D-A135-D3E2412AB22E}" type="datetimeFigureOut">
              <a:rPr lang="pt-BR" smtClean="0"/>
              <a:t>23/09/2022</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C226DC36-4CED-40ED-AE61-34041DF05B99}" type="slidenum">
              <a:rPr lang="pt-BR" smtClean="0"/>
              <a:t>‹nº›</a:t>
            </a:fld>
            <a:endParaRPr lang="pt-BR"/>
          </a:p>
        </p:txBody>
      </p:sp>
    </p:spTree>
    <p:extLst>
      <p:ext uri="{BB962C8B-B14F-4D97-AF65-F5344CB8AC3E}">
        <p14:creationId xmlns:p14="http://schemas.microsoft.com/office/powerpoint/2010/main" val="1476808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1983780" y="2300044"/>
            <a:ext cx="24840367" cy="8350126"/>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1983784" y="10590160"/>
            <a:ext cx="12183928" cy="5190073"/>
          </a:xfrm>
        </p:spPr>
        <p:txBody>
          <a:bodyPr anchor="b"/>
          <a:lstStyle>
            <a:lvl1pPr marL="0" indent="0">
              <a:buNone/>
              <a:defRPr sz="7559" b="1"/>
            </a:lvl1pPr>
            <a:lvl2pPr marL="1440043" indent="0">
              <a:buNone/>
              <a:defRPr sz="6299" b="1"/>
            </a:lvl2pPr>
            <a:lvl3pPr marL="2880086" indent="0">
              <a:buNone/>
              <a:defRPr sz="5669" b="1"/>
            </a:lvl3pPr>
            <a:lvl4pPr marL="4320129" indent="0">
              <a:buNone/>
              <a:defRPr sz="5040" b="1"/>
            </a:lvl4pPr>
            <a:lvl5pPr marL="5760171" indent="0">
              <a:buNone/>
              <a:defRPr sz="5040" b="1"/>
            </a:lvl5pPr>
            <a:lvl6pPr marL="7200214" indent="0">
              <a:buNone/>
              <a:defRPr sz="5040" b="1"/>
            </a:lvl6pPr>
            <a:lvl7pPr marL="8640257" indent="0">
              <a:buNone/>
              <a:defRPr sz="5040" b="1"/>
            </a:lvl7pPr>
            <a:lvl8pPr marL="10080300" indent="0">
              <a:buNone/>
              <a:defRPr sz="5040" b="1"/>
            </a:lvl8pPr>
            <a:lvl9pPr marL="11520343" indent="0">
              <a:buNone/>
              <a:defRPr sz="5040" b="1"/>
            </a:lvl9pPr>
          </a:lstStyle>
          <a:p>
            <a:pPr lvl="0"/>
            <a:r>
              <a:rPr lang="pt-BR"/>
              <a:t>Clique para editar os estilos de texto Mestres</a:t>
            </a:r>
          </a:p>
        </p:txBody>
      </p:sp>
      <p:sp>
        <p:nvSpPr>
          <p:cNvPr id="4" name="Content Placeholder 3"/>
          <p:cNvSpPr>
            <a:spLocks noGrp="1"/>
          </p:cNvSpPr>
          <p:nvPr>
            <p:ph sz="half" idx="2"/>
          </p:nvPr>
        </p:nvSpPr>
        <p:spPr>
          <a:xfrm>
            <a:off x="1983784" y="15780233"/>
            <a:ext cx="12183928" cy="23210346"/>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14580217" y="10590160"/>
            <a:ext cx="12243932" cy="5190073"/>
          </a:xfrm>
        </p:spPr>
        <p:txBody>
          <a:bodyPr anchor="b"/>
          <a:lstStyle>
            <a:lvl1pPr marL="0" indent="0">
              <a:buNone/>
              <a:defRPr sz="7559" b="1"/>
            </a:lvl1pPr>
            <a:lvl2pPr marL="1440043" indent="0">
              <a:buNone/>
              <a:defRPr sz="6299" b="1"/>
            </a:lvl2pPr>
            <a:lvl3pPr marL="2880086" indent="0">
              <a:buNone/>
              <a:defRPr sz="5669" b="1"/>
            </a:lvl3pPr>
            <a:lvl4pPr marL="4320129" indent="0">
              <a:buNone/>
              <a:defRPr sz="5040" b="1"/>
            </a:lvl4pPr>
            <a:lvl5pPr marL="5760171" indent="0">
              <a:buNone/>
              <a:defRPr sz="5040" b="1"/>
            </a:lvl5pPr>
            <a:lvl6pPr marL="7200214" indent="0">
              <a:buNone/>
              <a:defRPr sz="5040" b="1"/>
            </a:lvl6pPr>
            <a:lvl7pPr marL="8640257" indent="0">
              <a:buNone/>
              <a:defRPr sz="5040" b="1"/>
            </a:lvl7pPr>
            <a:lvl8pPr marL="10080300" indent="0">
              <a:buNone/>
              <a:defRPr sz="5040" b="1"/>
            </a:lvl8pPr>
            <a:lvl9pPr marL="11520343" indent="0">
              <a:buNone/>
              <a:defRPr sz="5040" b="1"/>
            </a:lvl9pPr>
          </a:lstStyle>
          <a:p>
            <a:pPr lvl="0"/>
            <a:r>
              <a:rPr lang="pt-BR"/>
              <a:t>Clique para editar os estilos de texto Mestres</a:t>
            </a:r>
          </a:p>
        </p:txBody>
      </p:sp>
      <p:sp>
        <p:nvSpPr>
          <p:cNvPr id="6" name="Content Placeholder 5"/>
          <p:cNvSpPr>
            <a:spLocks noGrp="1"/>
          </p:cNvSpPr>
          <p:nvPr>
            <p:ph sz="quarter" idx="4"/>
          </p:nvPr>
        </p:nvSpPr>
        <p:spPr>
          <a:xfrm>
            <a:off x="14580217" y="15780233"/>
            <a:ext cx="12243932" cy="23210346"/>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3546936C-0817-474D-A135-D3E2412AB22E}" type="datetimeFigureOut">
              <a:rPr lang="pt-BR" smtClean="0"/>
              <a:t>23/09/2022</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C226DC36-4CED-40ED-AE61-34041DF05B99}" type="slidenum">
              <a:rPr lang="pt-BR" smtClean="0"/>
              <a:t>‹nº›</a:t>
            </a:fld>
            <a:endParaRPr lang="pt-BR"/>
          </a:p>
        </p:txBody>
      </p:sp>
    </p:spTree>
    <p:extLst>
      <p:ext uri="{BB962C8B-B14F-4D97-AF65-F5344CB8AC3E}">
        <p14:creationId xmlns:p14="http://schemas.microsoft.com/office/powerpoint/2010/main" val="2305845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3546936C-0817-474D-A135-D3E2412AB22E}" type="datetimeFigureOut">
              <a:rPr lang="pt-BR" smtClean="0"/>
              <a:t>23/09/2022</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C226DC36-4CED-40ED-AE61-34041DF05B99}" type="slidenum">
              <a:rPr lang="pt-BR" smtClean="0"/>
              <a:t>‹nº›</a:t>
            </a:fld>
            <a:endParaRPr lang="pt-BR"/>
          </a:p>
        </p:txBody>
      </p:sp>
    </p:spTree>
    <p:extLst>
      <p:ext uri="{BB962C8B-B14F-4D97-AF65-F5344CB8AC3E}">
        <p14:creationId xmlns:p14="http://schemas.microsoft.com/office/powerpoint/2010/main" val="8991679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46936C-0817-474D-A135-D3E2412AB22E}" type="datetimeFigureOut">
              <a:rPr lang="pt-BR" smtClean="0"/>
              <a:t>23/09/2022</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C226DC36-4CED-40ED-AE61-34041DF05B99}" type="slidenum">
              <a:rPr lang="pt-BR" smtClean="0"/>
              <a:t>‹nº›</a:t>
            </a:fld>
            <a:endParaRPr lang="pt-BR"/>
          </a:p>
        </p:txBody>
      </p:sp>
    </p:spTree>
    <p:extLst>
      <p:ext uri="{BB962C8B-B14F-4D97-AF65-F5344CB8AC3E}">
        <p14:creationId xmlns:p14="http://schemas.microsoft.com/office/powerpoint/2010/main" val="2663222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983780" y="2880042"/>
            <a:ext cx="9288887" cy="10080149"/>
          </a:xfrm>
        </p:spPr>
        <p:txBody>
          <a:bodyPr anchor="b"/>
          <a:lstStyle>
            <a:lvl1pPr>
              <a:defRPr sz="10079"/>
            </a:lvl1pPr>
          </a:lstStyle>
          <a:p>
            <a:r>
              <a:rPr lang="pt-BR"/>
              <a:t>Clique para editar o título Mestre</a:t>
            </a:r>
            <a:endParaRPr lang="en-US" dirty="0"/>
          </a:p>
        </p:txBody>
      </p:sp>
      <p:sp>
        <p:nvSpPr>
          <p:cNvPr id="3" name="Content Placeholder 2"/>
          <p:cNvSpPr>
            <a:spLocks noGrp="1"/>
          </p:cNvSpPr>
          <p:nvPr>
            <p:ph idx="1"/>
          </p:nvPr>
        </p:nvSpPr>
        <p:spPr>
          <a:xfrm>
            <a:off x="12243932" y="6220102"/>
            <a:ext cx="14580215" cy="30700453"/>
          </a:xfrm>
        </p:spPr>
        <p:txBody>
          <a:bodyPr/>
          <a:lstStyle>
            <a:lvl1pPr>
              <a:defRPr sz="10079"/>
            </a:lvl1pPr>
            <a:lvl2pPr>
              <a:defRPr sz="8819"/>
            </a:lvl2pPr>
            <a:lvl3pPr>
              <a:defRPr sz="7559"/>
            </a:lvl3pPr>
            <a:lvl4pPr>
              <a:defRPr sz="6299"/>
            </a:lvl4pPr>
            <a:lvl5pPr>
              <a:defRPr sz="6299"/>
            </a:lvl5pPr>
            <a:lvl6pPr>
              <a:defRPr sz="6299"/>
            </a:lvl6pPr>
            <a:lvl7pPr>
              <a:defRPr sz="6299"/>
            </a:lvl7pPr>
            <a:lvl8pPr>
              <a:defRPr sz="6299"/>
            </a:lvl8pPr>
            <a:lvl9pPr>
              <a:defRPr sz="6299"/>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1983780" y="12960191"/>
            <a:ext cx="9288887" cy="24010358"/>
          </a:xfrm>
        </p:spPr>
        <p:txBody>
          <a:bodyPr/>
          <a:lstStyle>
            <a:lvl1pPr marL="0" indent="0">
              <a:buNone/>
              <a:defRPr sz="5040"/>
            </a:lvl1pPr>
            <a:lvl2pPr marL="1440043" indent="0">
              <a:buNone/>
              <a:defRPr sz="4410"/>
            </a:lvl2pPr>
            <a:lvl3pPr marL="2880086" indent="0">
              <a:buNone/>
              <a:defRPr sz="3780"/>
            </a:lvl3pPr>
            <a:lvl4pPr marL="4320129" indent="0">
              <a:buNone/>
              <a:defRPr sz="3150"/>
            </a:lvl4pPr>
            <a:lvl5pPr marL="5760171" indent="0">
              <a:buNone/>
              <a:defRPr sz="3150"/>
            </a:lvl5pPr>
            <a:lvl6pPr marL="7200214" indent="0">
              <a:buNone/>
              <a:defRPr sz="3150"/>
            </a:lvl6pPr>
            <a:lvl7pPr marL="8640257" indent="0">
              <a:buNone/>
              <a:defRPr sz="3150"/>
            </a:lvl7pPr>
            <a:lvl8pPr marL="10080300" indent="0">
              <a:buNone/>
              <a:defRPr sz="3150"/>
            </a:lvl8pPr>
            <a:lvl9pPr marL="11520343" indent="0">
              <a:buNone/>
              <a:defRPr sz="315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3546936C-0817-474D-A135-D3E2412AB22E}" type="datetimeFigureOut">
              <a:rPr lang="pt-BR" smtClean="0"/>
              <a:t>23/09/2022</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C226DC36-4CED-40ED-AE61-34041DF05B99}" type="slidenum">
              <a:rPr lang="pt-BR" smtClean="0"/>
              <a:t>‹nº›</a:t>
            </a:fld>
            <a:endParaRPr lang="pt-BR"/>
          </a:p>
        </p:txBody>
      </p:sp>
    </p:spTree>
    <p:extLst>
      <p:ext uri="{BB962C8B-B14F-4D97-AF65-F5344CB8AC3E}">
        <p14:creationId xmlns:p14="http://schemas.microsoft.com/office/powerpoint/2010/main" val="32539823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983780" y="2880042"/>
            <a:ext cx="9288887" cy="10080149"/>
          </a:xfrm>
        </p:spPr>
        <p:txBody>
          <a:bodyPr anchor="b"/>
          <a:lstStyle>
            <a:lvl1pPr>
              <a:defRPr sz="10079"/>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12243932" y="6220102"/>
            <a:ext cx="14580215" cy="30700453"/>
          </a:xfrm>
        </p:spPr>
        <p:txBody>
          <a:bodyPr anchor="t"/>
          <a:lstStyle>
            <a:lvl1pPr marL="0" indent="0">
              <a:buNone/>
              <a:defRPr sz="10079"/>
            </a:lvl1pPr>
            <a:lvl2pPr marL="1440043" indent="0">
              <a:buNone/>
              <a:defRPr sz="8819"/>
            </a:lvl2pPr>
            <a:lvl3pPr marL="2880086" indent="0">
              <a:buNone/>
              <a:defRPr sz="7559"/>
            </a:lvl3pPr>
            <a:lvl4pPr marL="4320129" indent="0">
              <a:buNone/>
              <a:defRPr sz="6299"/>
            </a:lvl4pPr>
            <a:lvl5pPr marL="5760171" indent="0">
              <a:buNone/>
              <a:defRPr sz="6299"/>
            </a:lvl5pPr>
            <a:lvl6pPr marL="7200214" indent="0">
              <a:buNone/>
              <a:defRPr sz="6299"/>
            </a:lvl6pPr>
            <a:lvl7pPr marL="8640257" indent="0">
              <a:buNone/>
              <a:defRPr sz="6299"/>
            </a:lvl7pPr>
            <a:lvl8pPr marL="10080300" indent="0">
              <a:buNone/>
              <a:defRPr sz="6299"/>
            </a:lvl8pPr>
            <a:lvl9pPr marL="11520343" indent="0">
              <a:buNone/>
              <a:defRPr sz="6299"/>
            </a:lvl9pPr>
          </a:lstStyle>
          <a:p>
            <a:r>
              <a:rPr lang="pt-BR"/>
              <a:t>Clique no ícone para adicionar uma imagem</a:t>
            </a:r>
            <a:endParaRPr lang="en-US" dirty="0"/>
          </a:p>
        </p:txBody>
      </p:sp>
      <p:sp>
        <p:nvSpPr>
          <p:cNvPr id="4" name="Text Placeholder 3"/>
          <p:cNvSpPr>
            <a:spLocks noGrp="1"/>
          </p:cNvSpPr>
          <p:nvPr>
            <p:ph type="body" sz="half" idx="2"/>
          </p:nvPr>
        </p:nvSpPr>
        <p:spPr>
          <a:xfrm>
            <a:off x="1983780" y="12960191"/>
            <a:ext cx="9288887" cy="24010358"/>
          </a:xfrm>
        </p:spPr>
        <p:txBody>
          <a:bodyPr/>
          <a:lstStyle>
            <a:lvl1pPr marL="0" indent="0">
              <a:buNone/>
              <a:defRPr sz="5040"/>
            </a:lvl1pPr>
            <a:lvl2pPr marL="1440043" indent="0">
              <a:buNone/>
              <a:defRPr sz="4410"/>
            </a:lvl2pPr>
            <a:lvl3pPr marL="2880086" indent="0">
              <a:buNone/>
              <a:defRPr sz="3780"/>
            </a:lvl3pPr>
            <a:lvl4pPr marL="4320129" indent="0">
              <a:buNone/>
              <a:defRPr sz="3150"/>
            </a:lvl4pPr>
            <a:lvl5pPr marL="5760171" indent="0">
              <a:buNone/>
              <a:defRPr sz="3150"/>
            </a:lvl5pPr>
            <a:lvl6pPr marL="7200214" indent="0">
              <a:buNone/>
              <a:defRPr sz="3150"/>
            </a:lvl6pPr>
            <a:lvl7pPr marL="8640257" indent="0">
              <a:buNone/>
              <a:defRPr sz="3150"/>
            </a:lvl7pPr>
            <a:lvl8pPr marL="10080300" indent="0">
              <a:buNone/>
              <a:defRPr sz="3150"/>
            </a:lvl8pPr>
            <a:lvl9pPr marL="11520343" indent="0">
              <a:buNone/>
              <a:defRPr sz="315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3546936C-0817-474D-A135-D3E2412AB22E}" type="datetimeFigureOut">
              <a:rPr lang="pt-BR" smtClean="0"/>
              <a:t>23/09/2022</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C226DC36-4CED-40ED-AE61-34041DF05B99}" type="slidenum">
              <a:rPr lang="pt-BR" smtClean="0"/>
              <a:t>‹nº›</a:t>
            </a:fld>
            <a:endParaRPr lang="pt-BR"/>
          </a:p>
        </p:txBody>
      </p:sp>
    </p:spTree>
    <p:extLst>
      <p:ext uri="{BB962C8B-B14F-4D97-AF65-F5344CB8AC3E}">
        <p14:creationId xmlns:p14="http://schemas.microsoft.com/office/powerpoint/2010/main" val="5269100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3546936C-0817-474D-A135-D3E2412AB22E}" type="datetimeFigureOut">
              <a:rPr lang="pt-BR" smtClean="0"/>
              <a:t>23/09/2022</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C226DC36-4CED-40ED-AE61-34041DF05B99}" type="slidenum">
              <a:rPr lang="pt-BR" smtClean="0"/>
              <a:t>‹nº›</a:t>
            </a:fld>
            <a:endParaRPr lang="pt-BR"/>
          </a:p>
        </p:txBody>
      </p:sp>
    </p:spTree>
    <p:extLst>
      <p:ext uri="{BB962C8B-B14F-4D97-AF65-F5344CB8AC3E}">
        <p14:creationId xmlns:p14="http://schemas.microsoft.com/office/powerpoint/2010/main" val="4184716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0610306" y="2300034"/>
            <a:ext cx="6210092" cy="36610544"/>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1980031" y="2300034"/>
            <a:ext cx="18270270" cy="36610544"/>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3546936C-0817-474D-A135-D3E2412AB22E}" type="datetimeFigureOut">
              <a:rPr lang="pt-BR" smtClean="0"/>
              <a:t>23/09/2022</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C226DC36-4CED-40ED-AE61-34041DF05B99}" type="slidenum">
              <a:rPr lang="pt-BR" smtClean="0"/>
              <a:t>‹nº›</a:t>
            </a:fld>
            <a:endParaRPr lang="pt-BR"/>
          </a:p>
        </p:txBody>
      </p:sp>
    </p:spTree>
    <p:extLst>
      <p:ext uri="{BB962C8B-B14F-4D97-AF65-F5344CB8AC3E}">
        <p14:creationId xmlns:p14="http://schemas.microsoft.com/office/powerpoint/2010/main" val="110539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80029" y="2300044"/>
            <a:ext cx="24840367" cy="8350126"/>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1980029" y="11500170"/>
            <a:ext cx="24840367" cy="2741040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1980029" y="40040601"/>
            <a:ext cx="6480096" cy="2300034"/>
          </a:xfrm>
          <a:prstGeom prst="rect">
            <a:avLst/>
          </a:prstGeom>
        </p:spPr>
        <p:txBody>
          <a:bodyPr vert="horz" lIns="91440" tIns="45720" rIns="91440" bIns="45720" rtlCol="0" anchor="ctr"/>
          <a:lstStyle>
            <a:lvl1pPr algn="l">
              <a:defRPr sz="3780">
                <a:solidFill>
                  <a:schemeClr val="tx1">
                    <a:tint val="75000"/>
                  </a:schemeClr>
                </a:solidFill>
              </a:defRPr>
            </a:lvl1pPr>
          </a:lstStyle>
          <a:p>
            <a:fld id="{3546936C-0817-474D-A135-D3E2412AB22E}" type="datetimeFigureOut">
              <a:rPr lang="pt-BR" smtClean="0"/>
              <a:t>23/09/2022</a:t>
            </a:fld>
            <a:endParaRPr lang="pt-BR"/>
          </a:p>
        </p:txBody>
      </p:sp>
      <p:sp>
        <p:nvSpPr>
          <p:cNvPr id="5" name="Footer Placeholder 4"/>
          <p:cNvSpPr>
            <a:spLocks noGrp="1"/>
          </p:cNvSpPr>
          <p:nvPr>
            <p:ph type="ftr" sz="quarter" idx="3"/>
          </p:nvPr>
        </p:nvSpPr>
        <p:spPr>
          <a:xfrm>
            <a:off x="9540141" y="40040601"/>
            <a:ext cx="9720143" cy="2300034"/>
          </a:xfrm>
          <a:prstGeom prst="rect">
            <a:avLst/>
          </a:prstGeom>
        </p:spPr>
        <p:txBody>
          <a:bodyPr vert="horz" lIns="91440" tIns="45720" rIns="91440" bIns="45720" rtlCol="0" anchor="ctr"/>
          <a:lstStyle>
            <a:lvl1pPr algn="ctr">
              <a:defRPr sz="3780">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20340300" y="40040601"/>
            <a:ext cx="6480096" cy="2300034"/>
          </a:xfrm>
          <a:prstGeom prst="rect">
            <a:avLst/>
          </a:prstGeom>
        </p:spPr>
        <p:txBody>
          <a:bodyPr vert="horz" lIns="91440" tIns="45720" rIns="91440" bIns="45720" rtlCol="0" anchor="ctr"/>
          <a:lstStyle>
            <a:lvl1pPr algn="r">
              <a:defRPr sz="3780">
                <a:solidFill>
                  <a:schemeClr val="tx1">
                    <a:tint val="75000"/>
                  </a:schemeClr>
                </a:solidFill>
              </a:defRPr>
            </a:lvl1pPr>
          </a:lstStyle>
          <a:p>
            <a:fld id="{C226DC36-4CED-40ED-AE61-34041DF05B99}" type="slidenum">
              <a:rPr lang="pt-BR" smtClean="0"/>
              <a:t>‹nº›</a:t>
            </a:fld>
            <a:endParaRPr lang="pt-BR"/>
          </a:p>
        </p:txBody>
      </p:sp>
    </p:spTree>
    <p:extLst>
      <p:ext uri="{BB962C8B-B14F-4D97-AF65-F5344CB8AC3E}">
        <p14:creationId xmlns:p14="http://schemas.microsoft.com/office/powerpoint/2010/main" val="28820121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880086" rtl="0" eaLnBrk="1" latinLnBrk="0" hangingPunct="1">
        <a:lnSpc>
          <a:spcPct val="90000"/>
        </a:lnSpc>
        <a:spcBef>
          <a:spcPct val="0"/>
        </a:spcBef>
        <a:buNone/>
        <a:defRPr sz="13859" kern="1200">
          <a:solidFill>
            <a:schemeClr val="tx1"/>
          </a:solidFill>
          <a:latin typeface="+mj-lt"/>
          <a:ea typeface="+mj-ea"/>
          <a:cs typeface="+mj-cs"/>
        </a:defRPr>
      </a:lvl1pPr>
    </p:titleStyle>
    <p:bodyStyle>
      <a:lvl1pPr marL="720021" indent="-720021" algn="l" defTabSz="2880086" rtl="0" eaLnBrk="1" latinLnBrk="0" hangingPunct="1">
        <a:lnSpc>
          <a:spcPct val="90000"/>
        </a:lnSpc>
        <a:spcBef>
          <a:spcPts val="3150"/>
        </a:spcBef>
        <a:buFont typeface="Arial" panose="020B0604020202020204" pitchFamily="34" charset="0"/>
        <a:buChar char="•"/>
        <a:defRPr sz="8819" kern="1200">
          <a:solidFill>
            <a:schemeClr val="tx1"/>
          </a:solidFill>
          <a:latin typeface="+mn-lt"/>
          <a:ea typeface="+mn-ea"/>
          <a:cs typeface="+mn-cs"/>
        </a:defRPr>
      </a:lvl1pPr>
      <a:lvl2pPr marL="2160064" indent="-720021" algn="l" defTabSz="2880086" rtl="0" eaLnBrk="1" latinLnBrk="0" hangingPunct="1">
        <a:lnSpc>
          <a:spcPct val="90000"/>
        </a:lnSpc>
        <a:spcBef>
          <a:spcPts val="1575"/>
        </a:spcBef>
        <a:buFont typeface="Arial" panose="020B0604020202020204" pitchFamily="34" charset="0"/>
        <a:buChar char="•"/>
        <a:defRPr sz="7559" kern="1200">
          <a:solidFill>
            <a:schemeClr val="tx1"/>
          </a:solidFill>
          <a:latin typeface="+mn-lt"/>
          <a:ea typeface="+mn-ea"/>
          <a:cs typeface="+mn-cs"/>
        </a:defRPr>
      </a:lvl2pPr>
      <a:lvl3pPr marL="3600107" indent="-720021" algn="l" defTabSz="2880086" rtl="0" eaLnBrk="1" latinLnBrk="0" hangingPunct="1">
        <a:lnSpc>
          <a:spcPct val="90000"/>
        </a:lnSpc>
        <a:spcBef>
          <a:spcPts val="1575"/>
        </a:spcBef>
        <a:buFont typeface="Arial" panose="020B0604020202020204" pitchFamily="34" charset="0"/>
        <a:buChar char="•"/>
        <a:defRPr sz="6299" kern="1200">
          <a:solidFill>
            <a:schemeClr val="tx1"/>
          </a:solidFill>
          <a:latin typeface="+mn-lt"/>
          <a:ea typeface="+mn-ea"/>
          <a:cs typeface="+mn-cs"/>
        </a:defRPr>
      </a:lvl3pPr>
      <a:lvl4pPr marL="5040150" indent="-720021" algn="l" defTabSz="2880086"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4pPr>
      <a:lvl5pPr marL="6480193" indent="-720021" algn="l" defTabSz="2880086"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5pPr>
      <a:lvl6pPr marL="7920236" indent="-720021" algn="l" defTabSz="2880086"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6pPr>
      <a:lvl7pPr marL="9360278" indent="-720021" algn="l" defTabSz="2880086"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7pPr>
      <a:lvl8pPr marL="10800321" indent="-720021" algn="l" defTabSz="2880086"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8pPr>
      <a:lvl9pPr marL="12240364" indent="-720021" algn="l" defTabSz="2880086"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9pPr>
    </p:bodyStyle>
    <p:otherStyle>
      <a:defPPr>
        <a:defRPr lang="en-US"/>
      </a:defPPr>
      <a:lvl1pPr marL="0" algn="l" defTabSz="2880086" rtl="0" eaLnBrk="1" latinLnBrk="0" hangingPunct="1">
        <a:defRPr sz="5669" kern="1200">
          <a:solidFill>
            <a:schemeClr val="tx1"/>
          </a:solidFill>
          <a:latin typeface="+mn-lt"/>
          <a:ea typeface="+mn-ea"/>
          <a:cs typeface="+mn-cs"/>
        </a:defRPr>
      </a:lvl1pPr>
      <a:lvl2pPr marL="1440043" algn="l" defTabSz="2880086" rtl="0" eaLnBrk="1" latinLnBrk="0" hangingPunct="1">
        <a:defRPr sz="5669" kern="1200">
          <a:solidFill>
            <a:schemeClr val="tx1"/>
          </a:solidFill>
          <a:latin typeface="+mn-lt"/>
          <a:ea typeface="+mn-ea"/>
          <a:cs typeface="+mn-cs"/>
        </a:defRPr>
      </a:lvl2pPr>
      <a:lvl3pPr marL="2880086" algn="l" defTabSz="2880086" rtl="0" eaLnBrk="1" latinLnBrk="0" hangingPunct="1">
        <a:defRPr sz="5669" kern="1200">
          <a:solidFill>
            <a:schemeClr val="tx1"/>
          </a:solidFill>
          <a:latin typeface="+mn-lt"/>
          <a:ea typeface="+mn-ea"/>
          <a:cs typeface="+mn-cs"/>
        </a:defRPr>
      </a:lvl3pPr>
      <a:lvl4pPr marL="4320129" algn="l" defTabSz="2880086" rtl="0" eaLnBrk="1" latinLnBrk="0" hangingPunct="1">
        <a:defRPr sz="5669" kern="1200">
          <a:solidFill>
            <a:schemeClr val="tx1"/>
          </a:solidFill>
          <a:latin typeface="+mn-lt"/>
          <a:ea typeface="+mn-ea"/>
          <a:cs typeface="+mn-cs"/>
        </a:defRPr>
      </a:lvl4pPr>
      <a:lvl5pPr marL="5760171" algn="l" defTabSz="2880086" rtl="0" eaLnBrk="1" latinLnBrk="0" hangingPunct="1">
        <a:defRPr sz="5669" kern="1200">
          <a:solidFill>
            <a:schemeClr val="tx1"/>
          </a:solidFill>
          <a:latin typeface="+mn-lt"/>
          <a:ea typeface="+mn-ea"/>
          <a:cs typeface="+mn-cs"/>
        </a:defRPr>
      </a:lvl5pPr>
      <a:lvl6pPr marL="7200214" algn="l" defTabSz="2880086" rtl="0" eaLnBrk="1" latinLnBrk="0" hangingPunct="1">
        <a:defRPr sz="5669" kern="1200">
          <a:solidFill>
            <a:schemeClr val="tx1"/>
          </a:solidFill>
          <a:latin typeface="+mn-lt"/>
          <a:ea typeface="+mn-ea"/>
          <a:cs typeface="+mn-cs"/>
        </a:defRPr>
      </a:lvl6pPr>
      <a:lvl7pPr marL="8640257" algn="l" defTabSz="2880086" rtl="0" eaLnBrk="1" latinLnBrk="0" hangingPunct="1">
        <a:defRPr sz="5669" kern="1200">
          <a:solidFill>
            <a:schemeClr val="tx1"/>
          </a:solidFill>
          <a:latin typeface="+mn-lt"/>
          <a:ea typeface="+mn-ea"/>
          <a:cs typeface="+mn-cs"/>
        </a:defRPr>
      </a:lvl7pPr>
      <a:lvl8pPr marL="10080300" algn="l" defTabSz="2880086" rtl="0" eaLnBrk="1" latinLnBrk="0" hangingPunct="1">
        <a:defRPr sz="5669" kern="1200">
          <a:solidFill>
            <a:schemeClr val="tx1"/>
          </a:solidFill>
          <a:latin typeface="+mn-lt"/>
          <a:ea typeface="+mn-ea"/>
          <a:cs typeface="+mn-cs"/>
        </a:defRPr>
      </a:lvl8pPr>
      <a:lvl9pPr marL="11520343" algn="l" defTabSz="2880086" rtl="0" eaLnBrk="1" latinLnBrk="0" hangingPunct="1">
        <a:defRPr sz="566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Text Box 3414">
            <a:extLst>
              <a:ext uri="{FF2B5EF4-FFF2-40B4-BE49-F238E27FC236}">
                <a16:creationId xmlns:a16="http://schemas.microsoft.com/office/drawing/2014/main" id="{18E881C4-43DC-4B83-AA9C-2B0AE235EE01}"/>
              </a:ext>
            </a:extLst>
          </p:cNvPr>
          <p:cNvSpPr txBox="1">
            <a:spLocks noChangeArrowheads="1"/>
          </p:cNvSpPr>
          <p:nvPr/>
        </p:nvSpPr>
        <p:spPr bwMode="auto">
          <a:xfrm>
            <a:off x="0" y="7543165"/>
            <a:ext cx="28803600" cy="2233175"/>
          </a:xfrm>
          <a:prstGeom prst="rect">
            <a:avLst/>
          </a:prstGeom>
          <a:noFill/>
          <a:ln w="9525">
            <a:noFill/>
            <a:miter lim="800000"/>
            <a:headEnd/>
            <a:tailEnd/>
          </a:ln>
        </p:spPr>
        <p:txBody>
          <a:bodyPr lIns="77977" tIns="38989" rIns="77977" bIns="38989">
            <a:spAutoFit/>
          </a:bodyPr>
          <a:lstStyle/>
          <a:p>
            <a:pPr algn="ctr" eaLnBrk="1" hangingPunct="1">
              <a:defRPr/>
            </a:pPr>
            <a:r>
              <a:rPr lang="pt-BR" sz="3500" b="1" dirty="0"/>
              <a:t>Nome do(a) Autor(a) A¹, Nome do(a) Autor(a) B¹, Nome do(a) Autor(a) C¹, Nome do(a) Autor(a) D², Nome do(a) Autor(a) E (orientador)²</a:t>
            </a:r>
          </a:p>
          <a:p>
            <a:pPr algn="ctr" eaLnBrk="1" hangingPunct="1">
              <a:defRPr/>
            </a:pPr>
            <a:r>
              <a:rPr lang="pt-BR" sz="3500" b="1" dirty="0"/>
              <a:t>¹Faculdade do Saber</a:t>
            </a:r>
          </a:p>
          <a:p>
            <a:pPr algn="ctr" eaLnBrk="1" hangingPunct="1">
              <a:defRPr/>
            </a:pPr>
            <a:r>
              <a:rPr lang="pt-BR" sz="3500" b="1" dirty="0"/>
              <a:t>²Universidade de Ciências</a:t>
            </a:r>
          </a:p>
          <a:p>
            <a:pPr algn="ctr" eaLnBrk="1" hangingPunct="1">
              <a:defRPr/>
            </a:pPr>
            <a:r>
              <a:rPr lang="pt-BR" sz="3500" b="1" dirty="0"/>
              <a:t>e-mail: autorA@email.com, autorB@email.com, autorC@email.com, autorD@email.com, autorE@email.com</a:t>
            </a:r>
          </a:p>
        </p:txBody>
      </p:sp>
      <p:sp>
        <p:nvSpPr>
          <p:cNvPr id="22" name="Retângulo 21">
            <a:extLst>
              <a:ext uri="{FF2B5EF4-FFF2-40B4-BE49-F238E27FC236}">
                <a16:creationId xmlns:a16="http://schemas.microsoft.com/office/drawing/2014/main" id="{F472EFAC-5D2D-8A78-681C-EDCB2DB18427}"/>
              </a:ext>
            </a:extLst>
          </p:cNvPr>
          <p:cNvSpPr>
            <a:spLocks noChangeArrowheads="1"/>
          </p:cNvSpPr>
          <p:nvPr/>
        </p:nvSpPr>
        <p:spPr bwMode="auto">
          <a:xfrm>
            <a:off x="0" y="5385753"/>
            <a:ext cx="28803600" cy="1560215"/>
          </a:xfrm>
          <a:prstGeom prst="rect">
            <a:avLst/>
          </a:prstGeom>
          <a:noFill/>
          <a:ln w="9525">
            <a:noFill/>
            <a:miter lim="800000"/>
            <a:headEnd/>
            <a:tailEnd/>
          </a:ln>
        </p:spPr>
        <p:txBody>
          <a:bodyPr lIns="82086" tIns="41043" rIns="82086" bIns="41043">
            <a:spAutoFit/>
          </a:bodyPr>
          <a:lstStyle/>
          <a:p>
            <a:pPr algn="ctr" eaLnBrk="1" hangingPunct="1">
              <a:defRPr/>
            </a:pPr>
            <a:r>
              <a:rPr lang="pt-BR" sz="9600" b="1" dirty="0">
                <a:effectLst>
                  <a:outerShdw blurRad="38100" dist="38100" dir="2700000" algn="tl">
                    <a:srgbClr val="C0C0C0"/>
                  </a:outerShdw>
                </a:effectLst>
                <a:cs typeface="Arial" pitchFamily="34" charset="0"/>
              </a:rPr>
              <a:t>TÍTULO DO TRABALHO</a:t>
            </a:r>
          </a:p>
        </p:txBody>
      </p:sp>
      <p:sp>
        <p:nvSpPr>
          <p:cNvPr id="26" name="Text Box 23">
            <a:extLst>
              <a:ext uri="{FF2B5EF4-FFF2-40B4-BE49-F238E27FC236}">
                <a16:creationId xmlns:a16="http://schemas.microsoft.com/office/drawing/2014/main" id="{B02B924E-1DCA-2751-26BD-C7ABC6E5305F}"/>
              </a:ext>
            </a:extLst>
          </p:cNvPr>
          <p:cNvSpPr txBox="1">
            <a:spLocks noChangeArrowheads="1"/>
          </p:cNvSpPr>
          <p:nvPr/>
        </p:nvSpPr>
        <p:spPr bwMode="auto">
          <a:xfrm>
            <a:off x="1070938" y="12937954"/>
            <a:ext cx="12780000" cy="848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82086" tIns="41043" rIns="82086" bIns="41043">
            <a:spAutoFit/>
          </a:bodyPr>
          <a:lstStyle>
            <a:lvl1pPr>
              <a:defRPr sz="2100">
                <a:solidFill>
                  <a:schemeClr val="tx1"/>
                </a:solidFill>
                <a:latin typeface="tahoma, verdana, arial" charset="0"/>
                <a:cs typeface="Times New Roman" panose="02020603050405020304" pitchFamily="18" charset="0"/>
              </a:defRPr>
            </a:lvl1pPr>
            <a:lvl2pPr marL="742950" indent="-285750">
              <a:defRPr sz="2100">
                <a:solidFill>
                  <a:schemeClr val="tx1"/>
                </a:solidFill>
                <a:latin typeface="tahoma, verdana, arial" charset="0"/>
                <a:cs typeface="Times New Roman" panose="02020603050405020304" pitchFamily="18" charset="0"/>
              </a:defRPr>
            </a:lvl2pPr>
            <a:lvl3pPr marL="1143000" indent="-228600">
              <a:defRPr sz="2100">
                <a:solidFill>
                  <a:schemeClr val="tx1"/>
                </a:solidFill>
                <a:latin typeface="tahoma, verdana, arial" charset="0"/>
                <a:cs typeface="Times New Roman" panose="02020603050405020304" pitchFamily="18" charset="0"/>
              </a:defRPr>
            </a:lvl3pPr>
            <a:lvl4pPr marL="1600200" indent="-228600">
              <a:defRPr sz="2100">
                <a:solidFill>
                  <a:schemeClr val="tx1"/>
                </a:solidFill>
                <a:latin typeface="tahoma, verdana, arial" charset="0"/>
                <a:cs typeface="Times New Roman" panose="02020603050405020304" pitchFamily="18" charset="0"/>
              </a:defRPr>
            </a:lvl4pPr>
            <a:lvl5pPr marL="2057400" indent="-228600">
              <a:defRPr sz="2100">
                <a:solidFill>
                  <a:schemeClr val="tx1"/>
                </a:solidFill>
                <a:latin typeface="tahoma, verdana, arial" charset="0"/>
                <a:cs typeface="Times New Roman" panose="02020603050405020304" pitchFamily="18" charset="0"/>
              </a:defRPr>
            </a:lvl5pPr>
            <a:lvl6pPr marL="2514600" indent="-228600"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6pPr>
            <a:lvl7pPr marL="2971800" indent="-228600"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7pPr>
            <a:lvl8pPr marL="3429000" indent="-228600"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8pPr>
            <a:lvl9pPr marL="3886200" indent="-228600"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9pPr>
          </a:lstStyle>
          <a:p>
            <a:pPr algn="just" eaLnBrk="1" hangingPunct="1"/>
            <a:r>
              <a:rPr lang="pt-BR" altLang="pt-BR" sz="4200" dirty="0">
                <a:solidFill>
                  <a:srgbClr val="000000"/>
                </a:solidFill>
                <a:latin typeface="+mn-lt"/>
                <a:ea typeface="Times New Roman" panose="02020603050405020304" pitchFamily="18" charset="0"/>
                <a:cs typeface="Arial" panose="020B0604020202020204" pitchFamily="34" charset="0"/>
              </a:rPr>
              <a:t>	</a:t>
            </a:r>
            <a:r>
              <a:rPr lang="it-IT" altLang="pt-BR" sz="4200" dirty="0">
                <a:latin typeface="+mn-lt"/>
                <a:ea typeface="Times New Roman" panose="02020603050405020304" pitchFamily="18" charset="0"/>
                <a:cs typeface="Arial" panose="020B0604020202020204" pitchFamily="34" charset="0"/>
              </a:rPr>
              <a:t>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a:t>
            </a:r>
            <a:endParaRPr lang="pt-BR" altLang="pt-BR" sz="4200" dirty="0">
              <a:latin typeface="+mn-lt"/>
              <a:ea typeface="Times New Roman" panose="02020603050405020304" pitchFamily="18" charset="0"/>
              <a:cs typeface="Arial" panose="020B0604020202020204" pitchFamily="34" charset="0"/>
            </a:endParaRPr>
          </a:p>
        </p:txBody>
      </p:sp>
      <p:sp>
        <p:nvSpPr>
          <p:cNvPr id="31" name="Text Box 2126">
            <a:extLst>
              <a:ext uri="{FF2B5EF4-FFF2-40B4-BE49-F238E27FC236}">
                <a16:creationId xmlns:a16="http://schemas.microsoft.com/office/drawing/2014/main" id="{C110EC05-5E64-6317-56D3-875F9053F783}"/>
              </a:ext>
            </a:extLst>
          </p:cNvPr>
          <p:cNvSpPr txBox="1">
            <a:spLocks noChangeArrowheads="1"/>
          </p:cNvSpPr>
          <p:nvPr/>
        </p:nvSpPr>
        <p:spPr bwMode="auto">
          <a:xfrm>
            <a:off x="1070938" y="34537326"/>
            <a:ext cx="12780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820738">
              <a:defRPr sz="2100">
                <a:solidFill>
                  <a:schemeClr val="tx1"/>
                </a:solidFill>
                <a:latin typeface="tahoma, verdana, arial" charset="0"/>
                <a:cs typeface="Times New Roman" panose="02020603050405020304" pitchFamily="18" charset="0"/>
              </a:defRPr>
            </a:lvl1pPr>
            <a:lvl2pPr marL="742950" indent="-285750" defTabSz="820738">
              <a:defRPr sz="2100">
                <a:solidFill>
                  <a:schemeClr val="tx1"/>
                </a:solidFill>
                <a:latin typeface="tahoma, verdana, arial" charset="0"/>
                <a:cs typeface="Times New Roman" panose="02020603050405020304" pitchFamily="18" charset="0"/>
              </a:defRPr>
            </a:lvl2pPr>
            <a:lvl3pPr marL="1143000" indent="-228600" defTabSz="820738">
              <a:defRPr sz="2100">
                <a:solidFill>
                  <a:schemeClr val="tx1"/>
                </a:solidFill>
                <a:latin typeface="tahoma, verdana, arial" charset="0"/>
                <a:cs typeface="Times New Roman" panose="02020603050405020304" pitchFamily="18" charset="0"/>
              </a:defRPr>
            </a:lvl3pPr>
            <a:lvl4pPr marL="1600200" indent="-228600" defTabSz="820738">
              <a:defRPr sz="2100">
                <a:solidFill>
                  <a:schemeClr val="tx1"/>
                </a:solidFill>
                <a:latin typeface="tahoma, verdana, arial" charset="0"/>
                <a:cs typeface="Times New Roman" panose="02020603050405020304" pitchFamily="18" charset="0"/>
              </a:defRPr>
            </a:lvl4pPr>
            <a:lvl5pPr marL="2057400" indent="-228600" defTabSz="820738">
              <a:defRPr sz="2100">
                <a:solidFill>
                  <a:schemeClr val="tx1"/>
                </a:solidFill>
                <a:latin typeface="tahoma, verdana, arial" charset="0"/>
                <a:cs typeface="Times New Roman" panose="02020603050405020304" pitchFamily="18" charset="0"/>
              </a:defRPr>
            </a:lvl5pPr>
            <a:lvl6pPr marL="2514600" indent="-228600" defTabSz="820738"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6pPr>
            <a:lvl7pPr marL="2971800" indent="-228600" defTabSz="820738"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7pPr>
            <a:lvl8pPr marL="3429000" indent="-228600" defTabSz="820738"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8pPr>
            <a:lvl9pPr marL="3886200" indent="-228600" defTabSz="820738"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9pPr>
          </a:lstStyle>
          <a:p>
            <a:pPr algn="ctr" eaLnBrk="1" hangingPunct="1">
              <a:spcBef>
                <a:spcPct val="50000"/>
              </a:spcBef>
              <a:buFont typeface="Wingdings" panose="05000000000000000000" pitchFamily="2" charset="2"/>
              <a:buNone/>
            </a:pPr>
            <a:r>
              <a:rPr lang="pt-BR" altLang="pt-BR" sz="4000" b="1" dirty="0">
                <a:latin typeface="+mn-lt"/>
                <a:cs typeface="Arial" panose="020B0604020202020204" pitchFamily="34" charset="0"/>
              </a:rPr>
              <a:t>Tabela 1. Título da tabela</a:t>
            </a:r>
          </a:p>
        </p:txBody>
      </p:sp>
      <p:sp>
        <p:nvSpPr>
          <p:cNvPr id="32" name="Text Box 2129">
            <a:extLst>
              <a:ext uri="{FF2B5EF4-FFF2-40B4-BE49-F238E27FC236}">
                <a16:creationId xmlns:a16="http://schemas.microsoft.com/office/drawing/2014/main" id="{F0FF2D42-C4C9-1AFD-D85E-6F27A2FCAAAC}"/>
              </a:ext>
            </a:extLst>
          </p:cNvPr>
          <p:cNvSpPr txBox="1">
            <a:spLocks noChangeArrowheads="1"/>
          </p:cNvSpPr>
          <p:nvPr/>
        </p:nvSpPr>
        <p:spPr bwMode="auto">
          <a:xfrm>
            <a:off x="14948000" y="31097821"/>
            <a:ext cx="12780000" cy="8700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82086" tIns="41043" rIns="82086" bIns="41043">
            <a:spAutoFit/>
          </a:bodyPr>
          <a:lstStyle>
            <a:lvl1pPr>
              <a:defRPr sz="2100">
                <a:solidFill>
                  <a:schemeClr val="tx1"/>
                </a:solidFill>
                <a:latin typeface="tahoma, verdana, arial" charset="0"/>
                <a:cs typeface="Times New Roman" panose="02020603050405020304" pitchFamily="18" charset="0"/>
              </a:defRPr>
            </a:lvl1pPr>
            <a:lvl2pPr marL="742950" indent="-285750">
              <a:defRPr sz="2100">
                <a:solidFill>
                  <a:schemeClr val="tx1"/>
                </a:solidFill>
                <a:latin typeface="tahoma, verdana, arial" charset="0"/>
                <a:cs typeface="Times New Roman" panose="02020603050405020304" pitchFamily="18" charset="0"/>
              </a:defRPr>
            </a:lvl2pPr>
            <a:lvl3pPr marL="1143000" indent="-228600">
              <a:defRPr sz="2100">
                <a:solidFill>
                  <a:schemeClr val="tx1"/>
                </a:solidFill>
                <a:latin typeface="tahoma, verdana, arial" charset="0"/>
                <a:cs typeface="Times New Roman" panose="02020603050405020304" pitchFamily="18" charset="0"/>
              </a:defRPr>
            </a:lvl3pPr>
            <a:lvl4pPr marL="1600200" indent="-228600">
              <a:defRPr sz="2100">
                <a:solidFill>
                  <a:schemeClr val="tx1"/>
                </a:solidFill>
                <a:latin typeface="tahoma, verdana, arial" charset="0"/>
                <a:cs typeface="Times New Roman" panose="02020603050405020304" pitchFamily="18" charset="0"/>
              </a:defRPr>
            </a:lvl4pPr>
            <a:lvl5pPr marL="2057400" indent="-228600">
              <a:defRPr sz="2100">
                <a:solidFill>
                  <a:schemeClr val="tx1"/>
                </a:solidFill>
                <a:latin typeface="tahoma, verdana, arial" charset="0"/>
                <a:cs typeface="Times New Roman" panose="02020603050405020304" pitchFamily="18" charset="0"/>
              </a:defRPr>
            </a:lvl5pPr>
            <a:lvl6pPr marL="2514600" indent="-228600"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6pPr>
            <a:lvl7pPr marL="2971800" indent="-228600"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7pPr>
            <a:lvl8pPr marL="3429000" indent="-228600"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8pPr>
            <a:lvl9pPr marL="3886200" indent="-228600"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9pPr>
          </a:lstStyle>
          <a:p>
            <a:pPr algn="just" eaLnBrk="1" hangingPunct="1"/>
            <a:r>
              <a:rPr lang="pt-BR" altLang="pt-BR" sz="4000" dirty="0">
                <a:latin typeface="+mn-lt"/>
                <a:cs typeface="Arial" panose="020B0604020202020204" pitchFamily="34" charset="0"/>
              </a:rPr>
              <a:t>ASSOCIAÇÃO BRASILEIRA DE NORMAS TÉCNICAS. </a:t>
            </a:r>
            <a:r>
              <a:rPr lang="pt-BR" altLang="pt-BR" sz="4000" b="1" dirty="0">
                <a:latin typeface="+mn-lt"/>
                <a:cs typeface="Arial" panose="020B0604020202020204" pitchFamily="34" charset="0"/>
              </a:rPr>
              <a:t>NBR 14724</a:t>
            </a:r>
            <a:r>
              <a:rPr lang="pt-BR" altLang="pt-BR" sz="4000" dirty="0">
                <a:latin typeface="+mn-lt"/>
                <a:cs typeface="Arial" panose="020B0604020202020204" pitchFamily="34" charset="0"/>
              </a:rPr>
              <a:t>: Informação e Documentação - Trabalhos acadêmicos - Apresentação. Rio de Janeiro: ABNT, 2001.</a:t>
            </a:r>
          </a:p>
          <a:p>
            <a:pPr algn="just" eaLnBrk="1" hangingPunct="1"/>
            <a:endParaRPr lang="pt-BR" altLang="pt-BR" sz="4000" dirty="0">
              <a:latin typeface="+mn-lt"/>
              <a:cs typeface="Arial" panose="020B0604020202020204" pitchFamily="34" charset="0"/>
            </a:endParaRPr>
          </a:p>
          <a:p>
            <a:pPr algn="just" eaLnBrk="1" hangingPunct="1"/>
            <a:r>
              <a:rPr lang="pt-BR" altLang="pt-BR" sz="4000" dirty="0">
                <a:latin typeface="+mn-lt"/>
                <a:cs typeface="Arial" panose="020B0604020202020204" pitchFamily="34" charset="0"/>
              </a:rPr>
              <a:t>ASSOCIAÇÃO BRASILEIRA DE NORMAS TÉCNICAS. </a:t>
            </a:r>
            <a:r>
              <a:rPr lang="pt-BR" altLang="pt-BR" sz="4000" b="1" dirty="0">
                <a:latin typeface="+mn-lt"/>
                <a:cs typeface="Arial" panose="020B0604020202020204" pitchFamily="34" charset="0"/>
              </a:rPr>
              <a:t>NBR 18457</a:t>
            </a:r>
            <a:r>
              <a:rPr lang="pt-BR" altLang="pt-BR" sz="4000" dirty="0">
                <a:latin typeface="+mn-lt"/>
                <a:cs typeface="Arial" panose="020B0604020202020204" pitchFamily="34" charset="0"/>
              </a:rPr>
              <a:t>: Informação e Documentação - Trabalhos acadêmicos - Apresentação. Rio de Janeiro: ABNT, 2010.</a:t>
            </a:r>
          </a:p>
          <a:p>
            <a:pPr algn="just" eaLnBrk="1" hangingPunct="1"/>
            <a:endParaRPr lang="en-US" altLang="pt-BR" sz="4000" dirty="0">
              <a:latin typeface="+mn-lt"/>
              <a:cs typeface="Arial" panose="020B0604020202020204" pitchFamily="34" charset="0"/>
            </a:endParaRPr>
          </a:p>
          <a:p>
            <a:pPr algn="just" eaLnBrk="1" hangingPunct="1"/>
            <a:r>
              <a:rPr lang="pt-BR" altLang="pt-BR" sz="4000" dirty="0">
                <a:latin typeface="+mn-lt"/>
                <a:cs typeface="Arial" panose="020B0604020202020204" pitchFamily="34" charset="0"/>
              </a:rPr>
              <a:t>ASSOCIAÇÃO BRASILEIRA DE NORMAS TÉCNICAS. </a:t>
            </a:r>
            <a:r>
              <a:rPr lang="pt-BR" altLang="pt-BR" sz="4000" b="1" dirty="0">
                <a:latin typeface="+mn-lt"/>
                <a:cs typeface="Arial" panose="020B0604020202020204" pitchFamily="34" charset="0"/>
              </a:rPr>
              <a:t>NBR 17596</a:t>
            </a:r>
            <a:r>
              <a:rPr lang="pt-BR" altLang="pt-BR" sz="4000" dirty="0">
                <a:latin typeface="+mn-lt"/>
                <a:cs typeface="Arial" panose="020B0604020202020204" pitchFamily="34" charset="0"/>
              </a:rPr>
              <a:t>: Informação e Documentação - Trabalhos acadêmicos - Apresentação. Rio de Janeiro: ABNT, 2015.</a:t>
            </a:r>
          </a:p>
          <a:p>
            <a:pPr algn="just" eaLnBrk="1" hangingPunct="1"/>
            <a:endParaRPr lang="en-US" altLang="pt-BR" sz="4000" dirty="0">
              <a:latin typeface="+mn-lt"/>
              <a:cs typeface="Arial" panose="020B0604020202020204" pitchFamily="34" charset="0"/>
            </a:endParaRPr>
          </a:p>
          <a:p>
            <a:pPr algn="just" eaLnBrk="1" hangingPunct="1"/>
            <a:r>
              <a:rPr lang="pt-BR" altLang="pt-BR" sz="4000" dirty="0">
                <a:latin typeface="+mn-lt"/>
                <a:cs typeface="Arial" panose="020B0604020202020204" pitchFamily="34" charset="0"/>
              </a:rPr>
              <a:t>MORAES, L. S. </a:t>
            </a:r>
            <a:r>
              <a:rPr lang="pt-BR" altLang="pt-BR" sz="4000" b="1" dirty="0">
                <a:latin typeface="+mn-lt"/>
                <a:cs typeface="Arial" panose="020B0604020202020204" pitchFamily="34" charset="0"/>
              </a:rPr>
              <a:t>Apresentação de Trabalhos Científicos</a:t>
            </a:r>
            <a:r>
              <a:rPr lang="pt-BR" altLang="pt-BR" sz="4000" dirty="0">
                <a:latin typeface="+mn-lt"/>
                <a:cs typeface="Arial" panose="020B0604020202020204" pitchFamily="34" charset="0"/>
              </a:rPr>
              <a:t>. São Paulo: Edgard Blücher; 1990. 465 p.</a:t>
            </a:r>
            <a:endParaRPr lang="pt-BR" altLang="pt-BR" sz="4000" dirty="0">
              <a:solidFill>
                <a:srgbClr val="000000"/>
              </a:solidFill>
              <a:latin typeface="+mn-lt"/>
              <a:ea typeface="Times New Roman" panose="02020603050405020304" pitchFamily="18" charset="0"/>
              <a:cs typeface="Arial" panose="020B0604020202020204" pitchFamily="34" charset="0"/>
            </a:endParaRPr>
          </a:p>
        </p:txBody>
      </p:sp>
      <p:graphicFrame>
        <p:nvGraphicFramePr>
          <p:cNvPr id="34" name="Group 2233">
            <a:extLst>
              <a:ext uri="{FF2B5EF4-FFF2-40B4-BE49-F238E27FC236}">
                <a16:creationId xmlns:a16="http://schemas.microsoft.com/office/drawing/2014/main" id="{F40ECB2E-607C-8D2D-5AE1-CA43BD5BD1AE}"/>
              </a:ext>
            </a:extLst>
          </p:cNvPr>
          <p:cNvGraphicFramePr>
            <a:graphicFrameLocks noGrp="1"/>
          </p:cNvGraphicFramePr>
          <p:nvPr>
            <p:extLst>
              <p:ext uri="{D42A27DB-BD31-4B8C-83A1-F6EECF244321}">
                <p14:modId xmlns:p14="http://schemas.microsoft.com/office/powerpoint/2010/main" val="1253365225"/>
              </p:ext>
            </p:extLst>
          </p:nvPr>
        </p:nvGraphicFramePr>
        <p:xfrm>
          <a:off x="1070938" y="35441014"/>
          <a:ext cx="12780000" cy="4349750"/>
        </p:xfrm>
        <a:graphic>
          <a:graphicData uri="http://schemas.openxmlformats.org/drawingml/2006/table">
            <a:tbl>
              <a:tblPr/>
              <a:tblGrid>
                <a:gridCol w="5726566">
                  <a:extLst>
                    <a:ext uri="{9D8B030D-6E8A-4147-A177-3AD203B41FA5}">
                      <a16:colId xmlns:a16="http://schemas.microsoft.com/office/drawing/2014/main" val="20000"/>
                    </a:ext>
                  </a:extLst>
                </a:gridCol>
                <a:gridCol w="3441359">
                  <a:extLst>
                    <a:ext uri="{9D8B030D-6E8A-4147-A177-3AD203B41FA5}">
                      <a16:colId xmlns:a16="http://schemas.microsoft.com/office/drawing/2014/main" val="20001"/>
                    </a:ext>
                  </a:extLst>
                </a:gridCol>
                <a:gridCol w="3612075">
                  <a:extLst>
                    <a:ext uri="{9D8B030D-6E8A-4147-A177-3AD203B41FA5}">
                      <a16:colId xmlns:a16="http://schemas.microsoft.com/office/drawing/2014/main" val="20002"/>
                    </a:ext>
                  </a:extLst>
                </a:gridCol>
              </a:tblGrid>
              <a:tr h="735362">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pt-BR" sz="4000" b="0" i="0" u="none" strike="noStrike" cap="none" normalizeH="0" baseline="0" dirty="0">
                          <a:ln>
                            <a:noFill/>
                          </a:ln>
                          <a:solidFill>
                            <a:schemeClr val="tx1"/>
                          </a:solidFill>
                          <a:effectLst/>
                          <a:latin typeface="+mn-lt"/>
                          <a:cs typeface="Arial" pitchFamily="34" charset="0"/>
                        </a:rPr>
                        <a:t> </a:t>
                      </a:r>
                      <a:endParaRPr kumimoji="0" lang="pt-BR" sz="4000" b="0" i="0" u="none" strike="noStrike" cap="none" normalizeH="0" baseline="0" dirty="0">
                        <a:ln>
                          <a:noFill/>
                        </a:ln>
                        <a:solidFill>
                          <a:schemeClr val="tx1"/>
                        </a:solidFill>
                        <a:effectLst/>
                        <a:latin typeface="+mn-lt"/>
                      </a:endParaRPr>
                    </a:p>
                  </a:txBody>
                  <a:tcPr marL="91444" marR="91444" marT="45713" marB="45713" anchor="b" horzOverflow="overflow">
                    <a:lnL cap="flat">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4000" b="0" i="0" u="none" strike="noStrike" cap="none" normalizeH="0" baseline="0" dirty="0">
                          <a:ln>
                            <a:noFill/>
                          </a:ln>
                          <a:solidFill>
                            <a:schemeClr val="tx1"/>
                          </a:solidFill>
                          <a:effectLst/>
                          <a:latin typeface="+mn-lt"/>
                          <a:cs typeface="Arial" pitchFamily="34" charset="0"/>
                        </a:rPr>
                        <a:t>Coluna 1</a:t>
                      </a:r>
                      <a:endParaRPr kumimoji="0" lang="pt-BR" sz="4000" b="0" i="0" u="none" strike="noStrike" cap="none" normalizeH="0" baseline="0" dirty="0">
                        <a:ln>
                          <a:noFill/>
                        </a:ln>
                        <a:solidFill>
                          <a:schemeClr val="tx1"/>
                        </a:solidFill>
                        <a:effectLst/>
                        <a:latin typeface="+mn-lt"/>
                      </a:endParaRPr>
                    </a:p>
                  </a:txBody>
                  <a:tcPr marL="91444" marR="91444" marT="45713" marB="45713"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4000" b="0" i="0" u="none" strike="noStrike" cap="none" normalizeH="0" baseline="0" dirty="0">
                          <a:ln>
                            <a:noFill/>
                          </a:ln>
                          <a:solidFill>
                            <a:schemeClr val="tx1"/>
                          </a:solidFill>
                          <a:effectLst/>
                          <a:latin typeface="+mn-lt"/>
                          <a:cs typeface="Arial" pitchFamily="34" charset="0"/>
                        </a:rPr>
                        <a:t>Coluna 2</a:t>
                      </a:r>
                      <a:endParaRPr kumimoji="0" lang="pt-BR" sz="4000" b="0" i="0" u="none" strike="noStrike" cap="none" normalizeH="0" baseline="0" dirty="0">
                        <a:ln>
                          <a:noFill/>
                        </a:ln>
                        <a:solidFill>
                          <a:schemeClr val="tx1"/>
                        </a:solidFill>
                        <a:effectLst/>
                        <a:latin typeface="+mn-lt"/>
                      </a:endParaRPr>
                    </a:p>
                  </a:txBody>
                  <a:tcPr marL="91444" marR="91444" marT="45713" marB="45713" anchor="b" horzOverflow="overflow">
                    <a:lnL>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292192">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pt-BR" sz="4000" b="0" i="0" u="none" strike="noStrike" cap="none" normalizeH="0" baseline="0" dirty="0">
                          <a:ln>
                            <a:noFill/>
                          </a:ln>
                          <a:solidFill>
                            <a:schemeClr val="tx1"/>
                          </a:solidFill>
                          <a:effectLst/>
                          <a:latin typeface="+mn-lt"/>
                          <a:cs typeface="Arial" pitchFamily="34" charset="0"/>
                        </a:rPr>
                        <a:t>Linha 1</a:t>
                      </a:r>
                      <a:endParaRPr kumimoji="0" lang="pt-BR" sz="4000" b="0" i="0" u="none" strike="noStrike" cap="none" normalizeH="0" baseline="0" dirty="0">
                        <a:ln>
                          <a:noFill/>
                        </a:ln>
                        <a:solidFill>
                          <a:schemeClr val="tx1"/>
                        </a:solidFill>
                        <a:effectLst/>
                        <a:latin typeface="+mn-lt"/>
                      </a:endParaRPr>
                    </a:p>
                  </a:txBody>
                  <a:tcPr marL="91444" marR="91444" marT="45713" marB="45713" anchor="ctr" horzOverflow="overflow">
                    <a:lnL cap="flat">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t-BR" sz="4000" b="0" i="0" u="none" strike="noStrike" cap="none" normalizeH="0" baseline="0" dirty="0">
                          <a:ln>
                            <a:noFill/>
                          </a:ln>
                          <a:solidFill>
                            <a:schemeClr val="tx1"/>
                          </a:solidFill>
                          <a:effectLst/>
                          <a:latin typeface="+mn-lt"/>
                        </a:rPr>
                        <a:t>58</a:t>
                      </a:r>
                    </a:p>
                  </a:txBody>
                  <a:tcPr marL="91444" marR="91444" marT="45713" marB="45713"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t-BR" sz="4000" b="0" i="0" u="none" strike="noStrike" cap="none" normalizeH="0" baseline="0" dirty="0">
                          <a:ln>
                            <a:noFill/>
                          </a:ln>
                          <a:solidFill>
                            <a:schemeClr val="tx1"/>
                          </a:solidFill>
                          <a:effectLst/>
                          <a:latin typeface="+mn-lt"/>
                          <a:cs typeface="Times New Roman" pitchFamily="18" charset="0"/>
                        </a:rPr>
                        <a:t>14</a:t>
                      </a:r>
                      <a:endParaRPr kumimoji="0" lang="pt-BR" sz="4000" b="0" i="0" u="none" strike="noStrike" cap="none" normalizeH="0" baseline="0" dirty="0">
                        <a:ln>
                          <a:noFill/>
                        </a:ln>
                        <a:solidFill>
                          <a:schemeClr val="tx1"/>
                        </a:solidFill>
                        <a:effectLst/>
                        <a:latin typeface="+mn-lt"/>
                      </a:endParaRPr>
                    </a:p>
                  </a:txBody>
                  <a:tcPr marL="91444" marR="91444" marT="45713" marB="45713" anchor="ctr" horzOverflow="overflow">
                    <a:lnL>
                      <a:noFill/>
                    </a:lnL>
                    <a:lnR cap="flat">
                      <a:noFill/>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1"/>
                  </a:ext>
                </a:extLst>
              </a:tr>
              <a:tr h="1509428">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pt-BR" sz="4000" b="0" i="0" u="none" strike="noStrike" cap="none" normalizeH="0" baseline="0" dirty="0">
                          <a:ln>
                            <a:noFill/>
                          </a:ln>
                          <a:solidFill>
                            <a:schemeClr val="tx1"/>
                          </a:solidFill>
                          <a:effectLst/>
                          <a:latin typeface="+mn-lt"/>
                          <a:cs typeface="Arial" pitchFamily="34" charset="0"/>
                        </a:rPr>
                        <a:t>Linha 2</a:t>
                      </a:r>
                      <a:endParaRPr kumimoji="0" lang="pt-BR" sz="4000" b="0" i="0" u="none" strike="noStrike" cap="none" normalizeH="0" baseline="0" dirty="0">
                        <a:ln>
                          <a:noFill/>
                        </a:ln>
                        <a:solidFill>
                          <a:schemeClr val="tx1"/>
                        </a:solidFill>
                        <a:effectLst/>
                        <a:latin typeface="+mn-lt"/>
                      </a:endParaRPr>
                    </a:p>
                  </a:txBody>
                  <a:tcPr marL="91444" marR="91444" marT="45713" marB="45713" anchor="ctr"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t-BR" sz="4000" b="0" i="0" u="none" strike="noStrike" cap="none" normalizeH="0" baseline="0" dirty="0">
                          <a:ln>
                            <a:noFill/>
                          </a:ln>
                          <a:solidFill>
                            <a:schemeClr val="tx1"/>
                          </a:solidFill>
                          <a:effectLst/>
                          <a:latin typeface="+mn-lt"/>
                          <a:cs typeface="Times New Roman" pitchFamily="18" charset="0"/>
                        </a:rPr>
                        <a:t>391</a:t>
                      </a:r>
                      <a:endParaRPr kumimoji="0" lang="pt-BR" sz="4000" b="0" i="0" u="none" strike="noStrike" cap="none" normalizeH="0" baseline="0" dirty="0">
                        <a:ln>
                          <a:noFill/>
                        </a:ln>
                        <a:solidFill>
                          <a:schemeClr val="tx1"/>
                        </a:solidFill>
                        <a:effectLst/>
                        <a:latin typeface="+mn-lt"/>
                      </a:endParaRPr>
                    </a:p>
                  </a:txBody>
                  <a:tcPr marL="91444" marR="91444" marT="45713" marB="45713"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t-BR" sz="4000" b="0" i="0" u="none" strike="noStrike" cap="none" normalizeH="0" baseline="0" dirty="0">
                          <a:ln>
                            <a:noFill/>
                          </a:ln>
                          <a:solidFill>
                            <a:schemeClr val="tx1"/>
                          </a:solidFill>
                          <a:effectLst/>
                          <a:latin typeface="+mn-lt"/>
                          <a:cs typeface="Times New Roman" pitchFamily="18" charset="0"/>
                        </a:rPr>
                        <a:t>52,1</a:t>
                      </a:r>
                    </a:p>
                  </a:txBody>
                  <a:tcPr marL="91444" marR="91444" marT="45713" marB="45713" anchor="ct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812768">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pt-BR" sz="4000" b="0" i="0" u="none" strike="noStrike" cap="none" normalizeH="0" baseline="0" dirty="0">
                          <a:ln>
                            <a:noFill/>
                          </a:ln>
                          <a:solidFill>
                            <a:schemeClr val="tx1"/>
                          </a:solidFill>
                          <a:effectLst/>
                          <a:latin typeface="+mn-lt"/>
                          <a:cs typeface="Arial" pitchFamily="34" charset="0"/>
                        </a:rPr>
                        <a:t>Linha 3</a:t>
                      </a:r>
                      <a:endParaRPr kumimoji="0" lang="pt-BR" sz="4000" b="0" i="0" u="none" strike="noStrike" cap="none" normalizeH="0" baseline="0" dirty="0">
                        <a:ln>
                          <a:noFill/>
                        </a:ln>
                        <a:solidFill>
                          <a:schemeClr val="tx1"/>
                        </a:solidFill>
                        <a:effectLst/>
                        <a:latin typeface="+mn-lt"/>
                      </a:endParaRPr>
                    </a:p>
                  </a:txBody>
                  <a:tcPr marL="91444" marR="91444" marT="45713" marB="45713" anchor="ctr" horzOverflow="overflow">
                    <a:lnL cap="flat">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t-BR" sz="4000" b="0" i="0" u="none" strike="noStrike" cap="none" normalizeH="0" baseline="0" dirty="0">
                          <a:ln>
                            <a:noFill/>
                          </a:ln>
                          <a:solidFill>
                            <a:schemeClr val="tx1"/>
                          </a:solidFill>
                          <a:effectLst/>
                          <a:latin typeface="+mn-lt"/>
                          <a:cs typeface="Arial" pitchFamily="34" charset="0"/>
                        </a:rPr>
                        <a:t>-</a:t>
                      </a:r>
                      <a:endParaRPr kumimoji="0" lang="pt-BR" sz="4000" b="0" i="0" u="none" strike="noStrike" cap="none" normalizeH="0" baseline="0" dirty="0">
                        <a:ln>
                          <a:noFill/>
                        </a:ln>
                        <a:solidFill>
                          <a:schemeClr val="tx1"/>
                        </a:solidFill>
                        <a:effectLst/>
                        <a:latin typeface="+mn-lt"/>
                      </a:endParaRPr>
                    </a:p>
                  </a:txBody>
                  <a:tcPr marL="91444" marR="91444" marT="45713" marB="45713"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t-BR" sz="4000" b="0" i="0" u="none" strike="noStrike" cap="none" normalizeH="0" baseline="0" dirty="0">
                          <a:ln>
                            <a:noFill/>
                          </a:ln>
                          <a:solidFill>
                            <a:schemeClr val="tx1"/>
                          </a:solidFill>
                          <a:effectLst/>
                          <a:latin typeface="+mn-lt"/>
                          <a:cs typeface="Arial" pitchFamily="34" charset="0"/>
                        </a:rPr>
                        <a:t>354</a:t>
                      </a:r>
                      <a:endParaRPr kumimoji="0" lang="pt-BR" sz="4000" b="0" i="0" u="none" strike="noStrike" cap="none" normalizeH="0" baseline="0" dirty="0">
                        <a:ln>
                          <a:noFill/>
                        </a:ln>
                        <a:solidFill>
                          <a:schemeClr val="tx1"/>
                        </a:solidFill>
                        <a:effectLst/>
                        <a:latin typeface="+mn-lt"/>
                      </a:endParaRPr>
                    </a:p>
                  </a:txBody>
                  <a:tcPr marL="91444" marR="91444" marT="45713" marB="45713" anchor="ctr" horzOverflow="overflow">
                    <a:lnL>
                      <a:noFill/>
                    </a:lnL>
                    <a:lnR cap="flat">
                      <a:noFill/>
                    </a:lnR>
                    <a:ln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36" name="Text Box 32">
            <a:extLst>
              <a:ext uri="{FF2B5EF4-FFF2-40B4-BE49-F238E27FC236}">
                <a16:creationId xmlns:a16="http://schemas.microsoft.com/office/drawing/2014/main" id="{1BCDD51A-6279-A68F-CF99-1E2DA4722D23}"/>
              </a:ext>
            </a:extLst>
          </p:cNvPr>
          <p:cNvSpPr txBox="1">
            <a:spLocks noChangeArrowheads="1"/>
          </p:cNvSpPr>
          <p:nvPr/>
        </p:nvSpPr>
        <p:spPr bwMode="auto">
          <a:xfrm>
            <a:off x="1070938" y="11895472"/>
            <a:ext cx="12780000" cy="784225"/>
          </a:xfrm>
          <a:prstGeom prst="rect">
            <a:avLst/>
          </a:prstGeom>
          <a:solidFill>
            <a:srgbClr val="09689F"/>
          </a:solidFill>
          <a:ln>
            <a:noFill/>
          </a:ln>
        </p:spPr>
        <p:txBody>
          <a:bodyPr>
            <a:spAutoFit/>
          </a:bodyPr>
          <a:lstStyle>
            <a:lvl1pPr marL="400050" indent="-400050" defTabSz="619125">
              <a:defRPr sz="2100">
                <a:solidFill>
                  <a:schemeClr val="tx1"/>
                </a:solidFill>
                <a:latin typeface="tahoma, verdana, arial" charset="0"/>
                <a:cs typeface="Times New Roman" panose="02020603050405020304" pitchFamily="18" charset="0"/>
              </a:defRPr>
            </a:lvl1pPr>
            <a:lvl2pPr marL="742950" indent="-285750" defTabSz="619125">
              <a:defRPr sz="2100">
                <a:solidFill>
                  <a:schemeClr val="tx1"/>
                </a:solidFill>
                <a:latin typeface="tahoma, verdana, arial" charset="0"/>
                <a:cs typeface="Times New Roman" panose="02020603050405020304" pitchFamily="18" charset="0"/>
              </a:defRPr>
            </a:lvl2pPr>
            <a:lvl3pPr marL="1143000" indent="-228600" defTabSz="619125">
              <a:defRPr sz="2100">
                <a:solidFill>
                  <a:schemeClr val="tx1"/>
                </a:solidFill>
                <a:latin typeface="tahoma, verdana, arial" charset="0"/>
                <a:cs typeface="Times New Roman" panose="02020603050405020304" pitchFamily="18" charset="0"/>
              </a:defRPr>
            </a:lvl3pPr>
            <a:lvl4pPr marL="1600200" indent="-228600" defTabSz="619125">
              <a:defRPr sz="2100">
                <a:solidFill>
                  <a:schemeClr val="tx1"/>
                </a:solidFill>
                <a:latin typeface="tahoma, verdana, arial" charset="0"/>
                <a:cs typeface="Times New Roman" panose="02020603050405020304" pitchFamily="18" charset="0"/>
              </a:defRPr>
            </a:lvl4pPr>
            <a:lvl5pPr marL="2057400" indent="-228600" defTabSz="619125">
              <a:defRPr sz="2100">
                <a:solidFill>
                  <a:schemeClr val="tx1"/>
                </a:solidFill>
                <a:latin typeface="tahoma, verdana, arial" charset="0"/>
                <a:cs typeface="Times New Roman" panose="02020603050405020304" pitchFamily="18" charset="0"/>
              </a:defRPr>
            </a:lvl5pPr>
            <a:lvl6pPr marL="2514600" indent="-228600" defTabSz="619125"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6pPr>
            <a:lvl7pPr marL="2971800" indent="-228600" defTabSz="619125"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7pPr>
            <a:lvl8pPr marL="3429000" indent="-228600" defTabSz="619125"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8pPr>
            <a:lvl9pPr marL="3886200" indent="-228600" defTabSz="619125"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9pPr>
          </a:lstStyle>
          <a:p>
            <a:pPr marL="0" indent="0" eaLnBrk="1" hangingPunct="1"/>
            <a:r>
              <a:rPr lang="pt-BR" altLang="pt-BR" sz="4500" b="1" dirty="0">
                <a:solidFill>
                  <a:schemeClr val="bg1"/>
                </a:solidFill>
                <a:latin typeface="+mn-lt"/>
              </a:rPr>
              <a:t>INTRODUÇÃO E OBJETIVO</a:t>
            </a:r>
          </a:p>
        </p:txBody>
      </p:sp>
      <p:sp>
        <p:nvSpPr>
          <p:cNvPr id="45" name="CaixaDeTexto 44">
            <a:extLst>
              <a:ext uri="{FF2B5EF4-FFF2-40B4-BE49-F238E27FC236}">
                <a16:creationId xmlns:a16="http://schemas.microsoft.com/office/drawing/2014/main" id="{7542A556-8A2B-08BD-97E1-962FF0204C3E}"/>
              </a:ext>
            </a:extLst>
          </p:cNvPr>
          <p:cNvSpPr txBox="1"/>
          <p:nvPr/>
        </p:nvSpPr>
        <p:spPr>
          <a:xfrm>
            <a:off x="11431754" y="10190657"/>
            <a:ext cx="5933740" cy="707886"/>
          </a:xfrm>
          <a:prstGeom prst="rect">
            <a:avLst/>
          </a:prstGeom>
          <a:noFill/>
        </p:spPr>
        <p:txBody>
          <a:bodyPr wrap="none" rtlCol="0">
            <a:spAutoFit/>
          </a:bodyPr>
          <a:lstStyle/>
          <a:p>
            <a:r>
              <a:rPr lang="pt-BR" sz="4000" dirty="0"/>
              <a:t>GTX - XXXXXXXXXXXXXXXXX</a:t>
            </a:r>
          </a:p>
        </p:txBody>
      </p:sp>
      <p:sp>
        <p:nvSpPr>
          <p:cNvPr id="46" name="Text Box 32">
            <a:extLst>
              <a:ext uri="{FF2B5EF4-FFF2-40B4-BE49-F238E27FC236}">
                <a16:creationId xmlns:a16="http://schemas.microsoft.com/office/drawing/2014/main" id="{8320BC3A-0E8F-5511-85AE-CBC1EC123A84}"/>
              </a:ext>
            </a:extLst>
          </p:cNvPr>
          <p:cNvSpPr txBox="1">
            <a:spLocks noChangeArrowheads="1"/>
          </p:cNvSpPr>
          <p:nvPr/>
        </p:nvSpPr>
        <p:spPr bwMode="auto">
          <a:xfrm>
            <a:off x="1070938" y="21778888"/>
            <a:ext cx="12780000" cy="784225"/>
          </a:xfrm>
          <a:prstGeom prst="rect">
            <a:avLst/>
          </a:prstGeom>
          <a:solidFill>
            <a:srgbClr val="09689F"/>
          </a:solidFill>
          <a:ln>
            <a:noFill/>
          </a:ln>
        </p:spPr>
        <p:txBody>
          <a:bodyPr>
            <a:spAutoFit/>
          </a:bodyPr>
          <a:lstStyle>
            <a:lvl1pPr marL="400050" indent="-400050" defTabSz="619125">
              <a:defRPr sz="2100">
                <a:solidFill>
                  <a:schemeClr val="tx1"/>
                </a:solidFill>
                <a:latin typeface="tahoma, verdana, arial" charset="0"/>
                <a:cs typeface="Times New Roman" panose="02020603050405020304" pitchFamily="18" charset="0"/>
              </a:defRPr>
            </a:lvl1pPr>
            <a:lvl2pPr marL="742950" indent="-285750" defTabSz="619125">
              <a:defRPr sz="2100">
                <a:solidFill>
                  <a:schemeClr val="tx1"/>
                </a:solidFill>
                <a:latin typeface="tahoma, verdana, arial" charset="0"/>
                <a:cs typeface="Times New Roman" panose="02020603050405020304" pitchFamily="18" charset="0"/>
              </a:defRPr>
            </a:lvl2pPr>
            <a:lvl3pPr marL="1143000" indent="-228600" defTabSz="619125">
              <a:defRPr sz="2100">
                <a:solidFill>
                  <a:schemeClr val="tx1"/>
                </a:solidFill>
                <a:latin typeface="tahoma, verdana, arial" charset="0"/>
                <a:cs typeface="Times New Roman" panose="02020603050405020304" pitchFamily="18" charset="0"/>
              </a:defRPr>
            </a:lvl3pPr>
            <a:lvl4pPr marL="1600200" indent="-228600" defTabSz="619125">
              <a:defRPr sz="2100">
                <a:solidFill>
                  <a:schemeClr val="tx1"/>
                </a:solidFill>
                <a:latin typeface="tahoma, verdana, arial" charset="0"/>
                <a:cs typeface="Times New Roman" panose="02020603050405020304" pitchFamily="18" charset="0"/>
              </a:defRPr>
            </a:lvl4pPr>
            <a:lvl5pPr marL="2057400" indent="-228600" defTabSz="619125">
              <a:defRPr sz="2100">
                <a:solidFill>
                  <a:schemeClr val="tx1"/>
                </a:solidFill>
                <a:latin typeface="tahoma, verdana, arial" charset="0"/>
                <a:cs typeface="Times New Roman" panose="02020603050405020304" pitchFamily="18" charset="0"/>
              </a:defRPr>
            </a:lvl5pPr>
            <a:lvl6pPr marL="2514600" indent="-228600" defTabSz="619125"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6pPr>
            <a:lvl7pPr marL="2971800" indent="-228600" defTabSz="619125"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7pPr>
            <a:lvl8pPr marL="3429000" indent="-228600" defTabSz="619125"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8pPr>
            <a:lvl9pPr marL="3886200" indent="-228600" defTabSz="619125"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9pPr>
          </a:lstStyle>
          <a:p>
            <a:pPr marL="0" indent="0" eaLnBrk="1" hangingPunct="1"/>
            <a:r>
              <a:rPr lang="pt-BR" altLang="pt-BR" sz="4500" b="1" dirty="0">
                <a:solidFill>
                  <a:schemeClr val="bg1"/>
                </a:solidFill>
                <a:latin typeface="+mn-lt"/>
              </a:rPr>
              <a:t>MÉTODO E METODOLOGIA</a:t>
            </a:r>
          </a:p>
        </p:txBody>
      </p:sp>
      <p:sp>
        <p:nvSpPr>
          <p:cNvPr id="48" name="Text Box 32">
            <a:extLst>
              <a:ext uri="{FF2B5EF4-FFF2-40B4-BE49-F238E27FC236}">
                <a16:creationId xmlns:a16="http://schemas.microsoft.com/office/drawing/2014/main" id="{0D88EF43-BEA5-E985-6EB8-872A60DFE457}"/>
              </a:ext>
            </a:extLst>
          </p:cNvPr>
          <p:cNvSpPr txBox="1">
            <a:spLocks noChangeArrowheads="1"/>
          </p:cNvSpPr>
          <p:nvPr/>
        </p:nvSpPr>
        <p:spPr bwMode="auto">
          <a:xfrm>
            <a:off x="1070938" y="28152032"/>
            <a:ext cx="12780000" cy="784225"/>
          </a:xfrm>
          <a:prstGeom prst="rect">
            <a:avLst/>
          </a:prstGeom>
          <a:solidFill>
            <a:srgbClr val="09689F"/>
          </a:solidFill>
          <a:ln>
            <a:noFill/>
          </a:ln>
        </p:spPr>
        <p:txBody>
          <a:bodyPr>
            <a:spAutoFit/>
          </a:bodyPr>
          <a:lstStyle>
            <a:lvl1pPr marL="400050" indent="-400050" defTabSz="619125">
              <a:defRPr sz="2100">
                <a:solidFill>
                  <a:schemeClr val="tx1"/>
                </a:solidFill>
                <a:latin typeface="tahoma, verdana, arial" charset="0"/>
                <a:cs typeface="Times New Roman" panose="02020603050405020304" pitchFamily="18" charset="0"/>
              </a:defRPr>
            </a:lvl1pPr>
            <a:lvl2pPr marL="742950" indent="-285750" defTabSz="619125">
              <a:defRPr sz="2100">
                <a:solidFill>
                  <a:schemeClr val="tx1"/>
                </a:solidFill>
                <a:latin typeface="tahoma, verdana, arial" charset="0"/>
                <a:cs typeface="Times New Roman" panose="02020603050405020304" pitchFamily="18" charset="0"/>
              </a:defRPr>
            </a:lvl2pPr>
            <a:lvl3pPr marL="1143000" indent="-228600" defTabSz="619125">
              <a:defRPr sz="2100">
                <a:solidFill>
                  <a:schemeClr val="tx1"/>
                </a:solidFill>
                <a:latin typeface="tahoma, verdana, arial" charset="0"/>
                <a:cs typeface="Times New Roman" panose="02020603050405020304" pitchFamily="18" charset="0"/>
              </a:defRPr>
            </a:lvl3pPr>
            <a:lvl4pPr marL="1600200" indent="-228600" defTabSz="619125">
              <a:defRPr sz="2100">
                <a:solidFill>
                  <a:schemeClr val="tx1"/>
                </a:solidFill>
                <a:latin typeface="tahoma, verdana, arial" charset="0"/>
                <a:cs typeface="Times New Roman" panose="02020603050405020304" pitchFamily="18" charset="0"/>
              </a:defRPr>
            </a:lvl4pPr>
            <a:lvl5pPr marL="2057400" indent="-228600" defTabSz="619125">
              <a:defRPr sz="2100">
                <a:solidFill>
                  <a:schemeClr val="tx1"/>
                </a:solidFill>
                <a:latin typeface="tahoma, verdana, arial" charset="0"/>
                <a:cs typeface="Times New Roman" panose="02020603050405020304" pitchFamily="18" charset="0"/>
              </a:defRPr>
            </a:lvl5pPr>
            <a:lvl6pPr marL="2514600" indent="-228600" defTabSz="619125"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6pPr>
            <a:lvl7pPr marL="2971800" indent="-228600" defTabSz="619125"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7pPr>
            <a:lvl8pPr marL="3429000" indent="-228600" defTabSz="619125"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8pPr>
            <a:lvl9pPr marL="3886200" indent="-228600" defTabSz="619125"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9pPr>
          </a:lstStyle>
          <a:p>
            <a:pPr marL="0" indent="0" eaLnBrk="1" hangingPunct="1"/>
            <a:r>
              <a:rPr lang="pt-BR" altLang="pt-BR" sz="4500" b="1" dirty="0">
                <a:solidFill>
                  <a:schemeClr val="bg1"/>
                </a:solidFill>
                <a:latin typeface="+mn-lt"/>
              </a:rPr>
              <a:t>DISCUSSÃO E RESULTADOS</a:t>
            </a:r>
          </a:p>
        </p:txBody>
      </p:sp>
      <p:sp>
        <p:nvSpPr>
          <p:cNvPr id="49" name="Text Box 32">
            <a:extLst>
              <a:ext uri="{FF2B5EF4-FFF2-40B4-BE49-F238E27FC236}">
                <a16:creationId xmlns:a16="http://schemas.microsoft.com/office/drawing/2014/main" id="{760C8D24-2E0B-30D3-1FC8-6DF0DE89DE83}"/>
              </a:ext>
            </a:extLst>
          </p:cNvPr>
          <p:cNvSpPr txBox="1">
            <a:spLocks noChangeArrowheads="1"/>
          </p:cNvSpPr>
          <p:nvPr/>
        </p:nvSpPr>
        <p:spPr bwMode="auto">
          <a:xfrm>
            <a:off x="14941229" y="22705026"/>
            <a:ext cx="12780000" cy="784225"/>
          </a:xfrm>
          <a:prstGeom prst="rect">
            <a:avLst/>
          </a:prstGeom>
          <a:solidFill>
            <a:srgbClr val="09689F"/>
          </a:solidFill>
          <a:ln>
            <a:noFill/>
          </a:ln>
        </p:spPr>
        <p:txBody>
          <a:bodyPr>
            <a:spAutoFit/>
          </a:bodyPr>
          <a:lstStyle>
            <a:lvl1pPr marL="400050" indent="-400050" defTabSz="619125">
              <a:defRPr sz="2100">
                <a:solidFill>
                  <a:schemeClr val="tx1"/>
                </a:solidFill>
                <a:latin typeface="tahoma, verdana, arial" charset="0"/>
                <a:cs typeface="Times New Roman" panose="02020603050405020304" pitchFamily="18" charset="0"/>
              </a:defRPr>
            </a:lvl1pPr>
            <a:lvl2pPr marL="742950" indent="-285750" defTabSz="619125">
              <a:defRPr sz="2100">
                <a:solidFill>
                  <a:schemeClr val="tx1"/>
                </a:solidFill>
                <a:latin typeface="tahoma, verdana, arial" charset="0"/>
                <a:cs typeface="Times New Roman" panose="02020603050405020304" pitchFamily="18" charset="0"/>
              </a:defRPr>
            </a:lvl2pPr>
            <a:lvl3pPr marL="1143000" indent="-228600" defTabSz="619125">
              <a:defRPr sz="2100">
                <a:solidFill>
                  <a:schemeClr val="tx1"/>
                </a:solidFill>
                <a:latin typeface="tahoma, verdana, arial" charset="0"/>
                <a:cs typeface="Times New Roman" panose="02020603050405020304" pitchFamily="18" charset="0"/>
              </a:defRPr>
            </a:lvl3pPr>
            <a:lvl4pPr marL="1600200" indent="-228600" defTabSz="619125">
              <a:defRPr sz="2100">
                <a:solidFill>
                  <a:schemeClr val="tx1"/>
                </a:solidFill>
                <a:latin typeface="tahoma, verdana, arial" charset="0"/>
                <a:cs typeface="Times New Roman" panose="02020603050405020304" pitchFamily="18" charset="0"/>
              </a:defRPr>
            </a:lvl4pPr>
            <a:lvl5pPr marL="2057400" indent="-228600" defTabSz="619125">
              <a:defRPr sz="2100">
                <a:solidFill>
                  <a:schemeClr val="tx1"/>
                </a:solidFill>
                <a:latin typeface="tahoma, verdana, arial" charset="0"/>
                <a:cs typeface="Times New Roman" panose="02020603050405020304" pitchFamily="18" charset="0"/>
              </a:defRPr>
            </a:lvl5pPr>
            <a:lvl6pPr marL="2514600" indent="-228600" defTabSz="619125"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6pPr>
            <a:lvl7pPr marL="2971800" indent="-228600" defTabSz="619125"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7pPr>
            <a:lvl8pPr marL="3429000" indent="-228600" defTabSz="619125"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8pPr>
            <a:lvl9pPr marL="3886200" indent="-228600" defTabSz="619125"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9pPr>
          </a:lstStyle>
          <a:p>
            <a:pPr marL="0" indent="0" eaLnBrk="1" hangingPunct="1"/>
            <a:r>
              <a:rPr lang="pt-BR" altLang="pt-BR" sz="4500" b="1" dirty="0">
                <a:solidFill>
                  <a:schemeClr val="bg1"/>
                </a:solidFill>
                <a:latin typeface="+mn-lt"/>
              </a:rPr>
              <a:t>CONSIDERAÇÕES FINAIS</a:t>
            </a:r>
          </a:p>
        </p:txBody>
      </p:sp>
      <p:sp>
        <p:nvSpPr>
          <p:cNvPr id="50" name="Text Box 32">
            <a:extLst>
              <a:ext uri="{FF2B5EF4-FFF2-40B4-BE49-F238E27FC236}">
                <a16:creationId xmlns:a16="http://schemas.microsoft.com/office/drawing/2014/main" id="{7BD26320-93A7-54FC-E4D6-8B717BD5033C}"/>
              </a:ext>
            </a:extLst>
          </p:cNvPr>
          <p:cNvSpPr txBox="1">
            <a:spLocks noChangeArrowheads="1"/>
          </p:cNvSpPr>
          <p:nvPr/>
        </p:nvSpPr>
        <p:spPr bwMode="auto">
          <a:xfrm>
            <a:off x="14941229" y="27141273"/>
            <a:ext cx="12780000" cy="784225"/>
          </a:xfrm>
          <a:prstGeom prst="rect">
            <a:avLst/>
          </a:prstGeom>
          <a:solidFill>
            <a:srgbClr val="09689F"/>
          </a:solidFill>
          <a:ln>
            <a:noFill/>
          </a:ln>
        </p:spPr>
        <p:txBody>
          <a:bodyPr>
            <a:spAutoFit/>
          </a:bodyPr>
          <a:lstStyle>
            <a:lvl1pPr marL="400050" indent="-400050" defTabSz="619125">
              <a:defRPr sz="2100">
                <a:solidFill>
                  <a:schemeClr val="tx1"/>
                </a:solidFill>
                <a:latin typeface="tahoma, verdana, arial" charset="0"/>
                <a:cs typeface="Times New Roman" panose="02020603050405020304" pitchFamily="18" charset="0"/>
              </a:defRPr>
            </a:lvl1pPr>
            <a:lvl2pPr marL="742950" indent="-285750" defTabSz="619125">
              <a:defRPr sz="2100">
                <a:solidFill>
                  <a:schemeClr val="tx1"/>
                </a:solidFill>
                <a:latin typeface="tahoma, verdana, arial" charset="0"/>
                <a:cs typeface="Times New Roman" panose="02020603050405020304" pitchFamily="18" charset="0"/>
              </a:defRPr>
            </a:lvl2pPr>
            <a:lvl3pPr marL="1143000" indent="-228600" defTabSz="619125">
              <a:defRPr sz="2100">
                <a:solidFill>
                  <a:schemeClr val="tx1"/>
                </a:solidFill>
                <a:latin typeface="tahoma, verdana, arial" charset="0"/>
                <a:cs typeface="Times New Roman" panose="02020603050405020304" pitchFamily="18" charset="0"/>
              </a:defRPr>
            </a:lvl3pPr>
            <a:lvl4pPr marL="1600200" indent="-228600" defTabSz="619125">
              <a:defRPr sz="2100">
                <a:solidFill>
                  <a:schemeClr val="tx1"/>
                </a:solidFill>
                <a:latin typeface="tahoma, verdana, arial" charset="0"/>
                <a:cs typeface="Times New Roman" panose="02020603050405020304" pitchFamily="18" charset="0"/>
              </a:defRPr>
            </a:lvl4pPr>
            <a:lvl5pPr marL="2057400" indent="-228600" defTabSz="619125">
              <a:defRPr sz="2100">
                <a:solidFill>
                  <a:schemeClr val="tx1"/>
                </a:solidFill>
                <a:latin typeface="tahoma, verdana, arial" charset="0"/>
                <a:cs typeface="Times New Roman" panose="02020603050405020304" pitchFamily="18" charset="0"/>
              </a:defRPr>
            </a:lvl5pPr>
            <a:lvl6pPr marL="2514600" indent="-228600" defTabSz="619125"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6pPr>
            <a:lvl7pPr marL="2971800" indent="-228600" defTabSz="619125"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7pPr>
            <a:lvl8pPr marL="3429000" indent="-228600" defTabSz="619125"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8pPr>
            <a:lvl9pPr marL="3886200" indent="-228600" defTabSz="619125"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9pPr>
          </a:lstStyle>
          <a:p>
            <a:pPr marL="0" indent="0" eaLnBrk="1" hangingPunct="1"/>
            <a:r>
              <a:rPr lang="pt-BR" altLang="pt-BR" sz="4500" b="1" dirty="0">
                <a:solidFill>
                  <a:schemeClr val="bg1"/>
                </a:solidFill>
                <a:latin typeface="+mn-lt"/>
              </a:rPr>
              <a:t>AGRADECIMENTOS / APOIO TÉCNICO</a:t>
            </a:r>
          </a:p>
        </p:txBody>
      </p:sp>
      <p:sp>
        <p:nvSpPr>
          <p:cNvPr id="51" name="Text Box 32">
            <a:extLst>
              <a:ext uri="{FF2B5EF4-FFF2-40B4-BE49-F238E27FC236}">
                <a16:creationId xmlns:a16="http://schemas.microsoft.com/office/drawing/2014/main" id="{4262040A-92E0-BFA6-550F-432312A9F3E7}"/>
              </a:ext>
            </a:extLst>
          </p:cNvPr>
          <p:cNvSpPr txBox="1">
            <a:spLocks noChangeArrowheads="1"/>
          </p:cNvSpPr>
          <p:nvPr/>
        </p:nvSpPr>
        <p:spPr bwMode="auto">
          <a:xfrm>
            <a:off x="14948000" y="30065542"/>
            <a:ext cx="12780000" cy="784225"/>
          </a:xfrm>
          <a:prstGeom prst="rect">
            <a:avLst/>
          </a:prstGeom>
          <a:solidFill>
            <a:srgbClr val="09689F"/>
          </a:solidFill>
          <a:ln>
            <a:noFill/>
          </a:ln>
        </p:spPr>
        <p:txBody>
          <a:bodyPr>
            <a:spAutoFit/>
          </a:bodyPr>
          <a:lstStyle>
            <a:lvl1pPr marL="400050" indent="-400050" defTabSz="619125">
              <a:defRPr sz="2100">
                <a:solidFill>
                  <a:schemeClr val="tx1"/>
                </a:solidFill>
                <a:latin typeface="tahoma, verdana, arial" charset="0"/>
                <a:cs typeface="Times New Roman" panose="02020603050405020304" pitchFamily="18" charset="0"/>
              </a:defRPr>
            </a:lvl1pPr>
            <a:lvl2pPr marL="742950" indent="-285750" defTabSz="619125">
              <a:defRPr sz="2100">
                <a:solidFill>
                  <a:schemeClr val="tx1"/>
                </a:solidFill>
                <a:latin typeface="tahoma, verdana, arial" charset="0"/>
                <a:cs typeface="Times New Roman" panose="02020603050405020304" pitchFamily="18" charset="0"/>
              </a:defRPr>
            </a:lvl2pPr>
            <a:lvl3pPr marL="1143000" indent="-228600" defTabSz="619125">
              <a:defRPr sz="2100">
                <a:solidFill>
                  <a:schemeClr val="tx1"/>
                </a:solidFill>
                <a:latin typeface="tahoma, verdana, arial" charset="0"/>
                <a:cs typeface="Times New Roman" panose="02020603050405020304" pitchFamily="18" charset="0"/>
              </a:defRPr>
            </a:lvl3pPr>
            <a:lvl4pPr marL="1600200" indent="-228600" defTabSz="619125">
              <a:defRPr sz="2100">
                <a:solidFill>
                  <a:schemeClr val="tx1"/>
                </a:solidFill>
                <a:latin typeface="tahoma, verdana, arial" charset="0"/>
                <a:cs typeface="Times New Roman" panose="02020603050405020304" pitchFamily="18" charset="0"/>
              </a:defRPr>
            </a:lvl4pPr>
            <a:lvl5pPr marL="2057400" indent="-228600" defTabSz="619125">
              <a:defRPr sz="2100">
                <a:solidFill>
                  <a:schemeClr val="tx1"/>
                </a:solidFill>
                <a:latin typeface="tahoma, verdana, arial" charset="0"/>
                <a:cs typeface="Times New Roman" panose="02020603050405020304" pitchFamily="18" charset="0"/>
              </a:defRPr>
            </a:lvl5pPr>
            <a:lvl6pPr marL="2514600" indent="-228600" defTabSz="619125"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6pPr>
            <a:lvl7pPr marL="2971800" indent="-228600" defTabSz="619125"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7pPr>
            <a:lvl8pPr marL="3429000" indent="-228600" defTabSz="619125"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8pPr>
            <a:lvl9pPr marL="3886200" indent="-228600" defTabSz="619125"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9pPr>
          </a:lstStyle>
          <a:p>
            <a:pPr marL="0" indent="0" eaLnBrk="1" hangingPunct="1"/>
            <a:r>
              <a:rPr lang="pt-BR" altLang="pt-BR" sz="4500" b="1" dirty="0">
                <a:solidFill>
                  <a:schemeClr val="bg1"/>
                </a:solidFill>
                <a:latin typeface="+mn-lt"/>
              </a:rPr>
              <a:t>PRINCIPAIS REFERÊNCIAS</a:t>
            </a:r>
          </a:p>
        </p:txBody>
      </p:sp>
      <p:sp>
        <p:nvSpPr>
          <p:cNvPr id="52" name="Retângulo: Cantos Arredondados 51">
            <a:extLst>
              <a:ext uri="{FF2B5EF4-FFF2-40B4-BE49-F238E27FC236}">
                <a16:creationId xmlns:a16="http://schemas.microsoft.com/office/drawing/2014/main" id="{E3CAD422-F4C2-488A-F6B0-24E1CF62A6CC}"/>
              </a:ext>
            </a:extLst>
          </p:cNvPr>
          <p:cNvSpPr/>
          <p:nvPr/>
        </p:nvSpPr>
        <p:spPr>
          <a:xfrm>
            <a:off x="16135051" y="12011874"/>
            <a:ext cx="10405898" cy="5395913"/>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7200" dirty="0"/>
              <a:t>Insira imagem</a:t>
            </a:r>
          </a:p>
        </p:txBody>
      </p:sp>
      <p:sp>
        <p:nvSpPr>
          <p:cNvPr id="53" name="Text Box 2126">
            <a:extLst>
              <a:ext uri="{FF2B5EF4-FFF2-40B4-BE49-F238E27FC236}">
                <a16:creationId xmlns:a16="http://schemas.microsoft.com/office/drawing/2014/main" id="{190794D4-0344-FFD5-1A24-802352ED69BA}"/>
              </a:ext>
            </a:extLst>
          </p:cNvPr>
          <p:cNvSpPr txBox="1">
            <a:spLocks noChangeArrowheads="1"/>
          </p:cNvSpPr>
          <p:nvPr/>
        </p:nvSpPr>
        <p:spPr bwMode="auto">
          <a:xfrm>
            <a:off x="14948000" y="17605431"/>
            <a:ext cx="12780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820738">
              <a:defRPr sz="2100">
                <a:solidFill>
                  <a:schemeClr val="tx1"/>
                </a:solidFill>
                <a:latin typeface="tahoma, verdana, arial" charset="0"/>
                <a:cs typeface="Times New Roman" panose="02020603050405020304" pitchFamily="18" charset="0"/>
              </a:defRPr>
            </a:lvl1pPr>
            <a:lvl2pPr marL="742950" indent="-285750" defTabSz="820738">
              <a:defRPr sz="2100">
                <a:solidFill>
                  <a:schemeClr val="tx1"/>
                </a:solidFill>
                <a:latin typeface="tahoma, verdana, arial" charset="0"/>
                <a:cs typeface="Times New Roman" panose="02020603050405020304" pitchFamily="18" charset="0"/>
              </a:defRPr>
            </a:lvl2pPr>
            <a:lvl3pPr marL="1143000" indent="-228600" defTabSz="820738">
              <a:defRPr sz="2100">
                <a:solidFill>
                  <a:schemeClr val="tx1"/>
                </a:solidFill>
                <a:latin typeface="tahoma, verdana, arial" charset="0"/>
                <a:cs typeface="Times New Roman" panose="02020603050405020304" pitchFamily="18" charset="0"/>
              </a:defRPr>
            </a:lvl3pPr>
            <a:lvl4pPr marL="1600200" indent="-228600" defTabSz="820738">
              <a:defRPr sz="2100">
                <a:solidFill>
                  <a:schemeClr val="tx1"/>
                </a:solidFill>
                <a:latin typeface="tahoma, verdana, arial" charset="0"/>
                <a:cs typeface="Times New Roman" panose="02020603050405020304" pitchFamily="18" charset="0"/>
              </a:defRPr>
            </a:lvl4pPr>
            <a:lvl5pPr marL="2057400" indent="-228600" defTabSz="820738">
              <a:defRPr sz="2100">
                <a:solidFill>
                  <a:schemeClr val="tx1"/>
                </a:solidFill>
                <a:latin typeface="tahoma, verdana, arial" charset="0"/>
                <a:cs typeface="Times New Roman" panose="02020603050405020304" pitchFamily="18" charset="0"/>
              </a:defRPr>
            </a:lvl5pPr>
            <a:lvl6pPr marL="2514600" indent="-228600" defTabSz="820738"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6pPr>
            <a:lvl7pPr marL="2971800" indent="-228600" defTabSz="820738"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7pPr>
            <a:lvl8pPr marL="3429000" indent="-228600" defTabSz="820738"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8pPr>
            <a:lvl9pPr marL="3886200" indent="-228600" defTabSz="820738"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9pPr>
          </a:lstStyle>
          <a:p>
            <a:pPr algn="ctr" eaLnBrk="1" hangingPunct="1">
              <a:spcBef>
                <a:spcPct val="50000"/>
              </a:spcBef>
              <a:buFont typeface="Wingdings" panose="05000000000000000000" pitchFamily="2" charset="2"/>
              <a:buNone/>
            </a:pPr>
            <a:r>
              <a:rPr lang="pt-BR" altLang="pt-BR" sz="4000" b="1" dirty="0">
                <a:latin typeface="+mn-lt"/>
                <a:cs typeface="Arial" panose="020B0604020202020204" pitchFamily="34" charset="0"/>
              </a:rPr>
              <a:t>Figura 1. Título da Figura</a:t>
            </a:r>
          </a:p>
        </p:txBody>
      </p:sp>
      <p:sp>
        <p:nvSpPr>
          <p:cNvPr id="56" name="Text Box 23">
            <a:extLst>
              <a:ext uri="{FF2B5EF4-FFF2-40B4-BE49-F238E27FC236}">
                <a16:creationId xmlns:a16="http://schemas.microsoft.com/office/drawing/2014/main" id="{98D93AD2-3AAB-CFC3-241F-34E9EAB6C994}"/>
              </a:ext>
            </a:extLst>
          </p:cNvPr>
          <p:cNvSpPr txBox="1">
            <a:spLocks noChangeArrowheads="1"/>
          </p:cNvSpPr>
          <p:nvPr/>
        </p:nvSpPr>
        <p:spPr bwMode="auto">
          <a:xfrm>
            <a:off x="1070938" y="29110024"/>
            <a:ext cx="12780000" cy="5253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82086" tIns="41043" rIns="82086" bIns="41043">
            <a:spAutoFit/>
          </a:bodyPr>
          <a:lstStyle>
            <a:lvl1pPr>
              <a:defRPr sz="2100">
                <a:solidFill>
                  <a:schemeClr val="tx1"/>
                </a:solidFill>
                <a:latin typeface="tahoma, verdana, arial" charset="0"/>
                <a:cs typeface="Times New Roman" panose="02020603050405020304" pitchFamily="18" charset="0"/>
              </a:defRPr>
            </a:lvl1pPr>
            <a:lvl2pPr marL="742950" indent="-285750">
              <a:defRPr sz="2100">
                <a:solidFill>
                  <a:schemeClr val="tx1"/>
                </a:solidFill>
                <a:latin typeface="tahoma, verdana, arial" charset="0"/>
                <a:cs typeface="Times New Roman" panose="02020603050405020304" pitchFamily="18" charset="0"/>
              </a:defRPr>
            </a:lvl2pPr>
            <a:lvl3pPr marL="1143000" indent="-228600">
              <a:defRPr sz="2100">
                <a:solidFill>
                  <a:schemeClr val="tx1"/>
                </a:solidFill>
                <a:latin typeface="tahoma, verdana, arial" charset="0"/>
                <a:cs typeface="Times New Roman" panose="02020603050405020304" pitchFamily="18" charset="0"/>
              </a:defRPr>
            </a:lvl3pPr>
            <a:lvl4pPr marL="1600200" indent="-228600">
              <a:defRPr sz="2100">
                <a:solidFill>
                  <a:schemeClr val="tx1"/>
                </a:solidFill>
                <a:latin typeface="tahoma, verdana, arial" charset="0"/>
                <a:cs typeface="Times New Roman" panose="02020603050405020304" pitchFamily="18" charset="0"/>
              </a:defRPr>
            </a:lvl4pPr>
            <a:lvl5pPr marL="2057400" indent="-228600">
              <a:defRPr sz="2100">
                <a:solidFill>
                  <a:schemeClr val="tx1"/>
                </a:solidFill>
                <a:latin typeface="tahoma, verdana, arial" charset="0"/>
                <a:cs typeface="Times New Roman" panose="02020603050405020304" pitchFamily="18" charset="0"/>
              </a:defRPr>
            </a:lvl5pPr>
            <a:lvl6pPr marL="2514600" indent="-228600"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6pPr>
            <a:lvl7pPr marL="2971800" indent="-228600"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7pPr>
            <a:lvl8pPr marL="3429000" indent="-228600"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8pPr>
            <a:lvl9pPr marL="3886200" indent="-228600"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9pPr>
          </a:lstStyle>
          <a:p>
            <a:pPr algn="just" eaLnBrk="1" hangingPunct="1"/>
            <a:r>
              <a:rPr lang="pt-BR" altLang="pt-BR" sz="4200" dirty="0">
                <a:solidFill>
                  <a:srgbClr val="000000"/>
                </a:solidFill>
                <a:latin typeface="+mn-lt"/>
                <a:ea typeface="Times New Roman" panose="02020603050405020304" pitchFamily="18" charset="0"/>
                <a:cs typeface="Arial" panose="020B0604020202020204" pitchFamily="34" charset="0"/>
              </a:rPr>
              <a:t>	</a:t>
            </a:r>
            <a:r>
              <a:rPr lang="it-IT" altLang="pt-BR" sz="4200" dirty="0">
                <a:latin typeface="+mn-lt"/>
                <a:ea typeface="Times New Roman" panose="02020603050405020304" pitchFamily="18" charset="0"/>
                <a:cs typeface="Arial" panose="020B0604020202020204" pitchFamily="34" charset="0"/>
              </a:rPr>
              <a:t>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a:t>
            </a:r>
            <a:endParaRPr lang="pt-BR" altLang="pt-BR" sz="4200" dirty="0">
              <a:latin typeface="+mn-lt"/>
              <a:ea typeface="Times New Roman" panose="02020603050405020304" pitchFamily="18" charset="0"/>
              <a:cs typeface="Arial" panose="020B0604020202020204" pitchFamily="34" charset="0"/>
            </a:endParaRPr>
          </a:p>
        </p:txBody>
      </p:sp>
      <p:sp>
        <p:nvSpPr>
          <p:cNvPr id="57" name="Text Box 23">
            <a:extLst>
              <a:ext uri="{FF2B5EF4-FFF2-40B4-BE49-F238E27FC236}">
                <a16:creationId xmlns:a16="http://schemas.microsoft.com/office/drawing/2014/main" id="{32C71CA1-6427-ACD5-0635-9DCCAEAF1D30}"/>
              </a:ext>
            </a:extLst>
          </p:cNvPr>
          <p:cNvSpPr txBox="1">
            <a:spLocks noChangeArrowheads="1"/>
          </p:cNvSpPr>
          <p:nvPr/>
        </p:nvSpPr>
        <p:spPr bwMode="auto">
          <a:xfrm>
            <a:off x="1070938" y="22798145"/>
            <a:ext cx="12780000" cy="5253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82086" tIns="41043" rIns="82086" bIns="41043">
            <a:spAutoFit/>
          </a:bodyPr>
          <a:lstStyle>
            <a:lvl1pPr>
              <a:defRPr sz="2100">
                <a:solidFill>
                  <a:schemeClr val="tx1"/>
                </a:solidFill>
                <a:latin typeface="tahoma, verdana, arial" charset="0"/>
                <a:cs typeface="Times New Roman" panose="02020603050405020304" pitchFamily="18" charset="0"/>
              </a:defRPr>
            </a:lvl1pPr>
            <a:lvl2pPr marL="742950" indent="-285750">
              <a:defRPr sz="2100">
                <a:solidFill>
                  <a:schemeClr val="tx1"/>
                </a:solidFill>
                <a:latin typeface="tahoma, verdana, arial" charset="0"/>
                <a:cs typeface="Times New Roman" panose="02020603050405020304" pitchFamily="18" charset="0"/>
              </a:defRPr>
            </a:lvl2pPr>
            <a:lvl3pPr marL="1143000" indent="-228600">
              <a:defRPr sz="2100">
                <a:solidFill>
                  <a:schemeClr val="tx1"/>
                </a:solidFill>
                <a:latin typeface="tahoma, verdana, arial" charset="0"/>
                <a:cs typeface="Times New Roman" panose="02020603050405020304" pitchFamily="18" charset="0"/>
              </a:defRPr>
            </a:lvl3pPr>
            <a:lvl4pPr marL="1600200" indent="-228600">
              <a:defRPr sz="2100">
                <a:solidFill>
                  <a:schemeClr val="tx1"/>
                </a:solidFill>
                <a:latin typeface="tahoma, verdana, arial" charset="0"/>
                <a:cs typeface="Times New Roman" panose="02020603050405020304" pitchFamily="18" charset="0"/>
              </a:defRPr>
            </a:lvl4pPr>
            <a:lvl5pPr marL="2057400" indent="-228600">
              <a:defRPr sz="2100">
                <a:solidFill>
                  <a:schemeClr val="tx1"/>
                </a:solidFill>
                <a:latin typeface="tahoma, verdana, arial" charset="0"/>
                <a:cs typeface="Times New Roman" panose="02020603050405020304" pitchFamily="18" charset="0"/>
              </a:defRPr>
            </a:lvl5pPr>
            <a:lvl6pPr marL="2514600" indent="-228600"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6pPr>
            <a:lvl7pPr marL="2971800" indent="-228600"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7pPr>
            <a:lvl8pPr marL="3429000" indent="-228600"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8pPr>
            <a:lvl9pPr marL="3886200" indent="-228600"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9pPr>
          </a:lstStyle>
          <a:p>
            <a:pPr algn="just" eaLnBrk="1" hangingPunct="1"/>
            <a:r>
              <a:rPr lang="pt-BR" altLang="pt-BR" sz="4200" dirty="0">
                <a:solidFill>
                  <a:srgbClr val="000000"/>
                </a:solidFill>
                <a:latin typeface="+mn-lt"/>
                <a:ea typeface="Times New Roman" panose="02020603050405020304" pitchFamily="18" charset="0"/>
                <a:cs typeface="Arial" panose="020B0604020202020204" pitchFamily="34" charset="0"/>
              </a:rPr>
              <a:t>	</a:t>
            </a:r>
            <a:r>
              <a:rPr lang="it-IT" altLang="pt-BR" sz="4200" dirty="0">
                <a:latin typeface="+mn-lt"/>
                <a:ea typeface="Times New Roman" panose="02020603050405020304" pitchFamily="18" charset="0"/>
                <a:cs typeface="Arial" panose="020B0604020202020204" pitchFamily="34" charset="0"/>
              </a:rPr>
              <a:t>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 Lorem ipsum.</a:t>
            </a:r>
            <a:endParaRPr lang="pt-BR" altLang="pt-BR" sz="4200" dirty="0">
              <a:latin typeface="+mn-lt"/>
              <a:ea typeface="Times New Roman" panose="02020603050405020304" pitchFamily="18" charset="0"/>
              <a:cs typeface="Arial" panose="020B0604020202020204" pitchFamily="34" charset="0"/>
            </a:endParaRPr>
          </a:p>
        </p:txBody>
      </p:sp>
      <p:sp>
        <p:nvSpPr>
          <p:cNvPr id="58" name="Text Box 23">
            <a:extLst>
              <a:ext uri="{FF2B5EF4-FFF2-40B4-BE49-F238E27FC236}">
                <a16:creationId xmlns:a16="http://schemas.microsoft.com/office/drawing/2014/main" id="{A1C9B0BE-D5BA-E66D-1FD5-4C3B1B980184}"/>
              </a:ext>
            </a:extLst>
          </p:cNvPr>
          <p:cNvSpPr txBox="1">
            <a:spLocks noChangeArrowheads="1"/>
          </p:cNvSpPr>
          <p:nvPr/>
        </p:nvSpPr>
        <p:spPr bwMode="auto">
          <a:xfrm>
            <a:off x="14948000" y="18586138"/>
            <a:ext cx="12780000" cy="3960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82086" tIns="41043" rIns="82086" bIns="41043">
            <a:spAutoFit/>
          </a:bodyPr>
          <a:lstStyle>
            <a:lvl1pPr>
              <a:defRPr sz="2100">
                <a:solidFill>
                  <a:schemeClr val="tx1"/>
                </a:solidFill>
                <a:latin typeface="tahoma, verdana, arial" charset="0"/>
                <a:cs typeface="Times New Roman" panose="02020603050405020304" pitchFamily="18" charset="0"/>
              </a:defRPr>
            </a:lvl1pPr>
            <a:lvl2pPr marL="742950" indent="-285750">
              <a:defRPr sz="2100">
                <a:solidFill>
                  <a:schemeClr val="tx1"/>
                </a:solidFill>
                <a:latin typeface="tahoma, verdana, arial" charset="0"/>
                <a:cs typeface="Times New Roman" panose="02020603050405020304" pitchFamily="18" charset="0"/>
              </a:defRPr>
            </a:lvl2pPr>
            <a:lvl3pPr marL="1143000" indent="-228600">
              <a:defRPr sz="2100">
                <a:solidFill>
                  <a:schemeClr val="tx1"/>
                </a:solidFill>
                <a:latin typeface="tahoma, verdana, arial" charset="0"/>
                <a:cs typeface="Times New Roman" panose="02020603050405020304" pitchFamily="18" charset="0"/>
              </a:defRPr>
            </a:lvl3pPr>
            <a:lvl4pPr marL="1600200" indent="-228600">
              <a:defRPr sz="2100">
                <a:solidFill>
                  <a:schemeClr val="tx1"/>
                </a:solidFill>
                <a:latin typeface="tahoma, verdana, arial" charset="0"/>
                <a:cs typeface="Times New Roman" panose="02020603050405020304" pitchFamily="18" charset="0"/>
              </a:defRPr>
            </a:lvl4pPr>
            <a:lvl5pPr marL="2057400" indent="-228600">
              <a:defRPr sz="2100">
                <a:solidFill>
                  <a:schemeClr val="tx1"/>
                </a:solidFill>
                <a:latin typeface="tahoma, verdana, arial" charset="0"/>
                <a:cs typeface="Times New Roman" panose="02020603050405020304" pitchFamily="18" charset="0"/>
              </a:defRPr>
            </a:lvl5pPr>
            <a:lvl6pPr marL="2514600" indent="-228600"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6pPr>
            <a:lvl7pPr marL="2971800" indent="-228600"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7pPr>
            <a:lvl8pPr marL="3429000" indent="-228600"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8pPr>
            <a:lvl9pPr marL="3886200" indent="-228600"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9pPr>
          </a:lstStyle>
          <a:p>
            <a:pPr algn="just" eaLnBrk="1" hangingPunct="1"/>
            <a:r>
              <a:rPr lang="pt-BR" altLang="pt-BR" sz="4200" dirty="0">
                <a:solidFill>
                  <a:srgbClr val="000000"/>
                </a:solidFill>
                <a:latin typeface="+mn-lt"/>
                <a:ea typeface="Times New Roman" panose="02020603050405020304" pitchFamily="18" charset="0"/>
                <a:cs typeface="Arial" panose="020B0604020202020204" pitchFamily="34" charset="0"/>
              </a:rPr>
              <a:t>	</a:t>
            </a:r>
            <a:r>
              <a:rPr lang="it-IT" altLang="pt-BR" sz="4200" dirty="0">
                <a:latin typeface="+mn-lt"/>
                <a:ea typeface="Times New Roman" panose="02020603050405020304" pitchFamily="18" charset="0"/>
                <a:cs typeface="Arial" panose="020B0604020202020204" pitchFamily="34" charset="0"/>
              </a:rPr>
              <a:t> Lorem ipsum. Lorem ipsum. Lorem ipsum. Lorem ipsum. Lorem ipsum. Lorem ipsum. Lorem ipsum. Lorem ipsum. Lorem ipsum. Lorem ipsum. Lorem ipsum. Lorem ipsum. Lorem ipsum. Lorem ipsum. Lorem ipsum. Lorem ipsum. Lorem ipsum. Lorem ipsum. Lorem ipsum. Lorem ipsum. Lorem ipsum. Lorem ipsum. Lorem ipsum. </a:t>
            </a:r>
            <a:endParaRPr lang="pt-BR" altLang="pt-BR" sz="4200" dirty="0">
              <a:latin typeface="+mn-lt"/>
              <a:ea typeface="Times New Roman" panose="02020603050405020304" pitchFamily="18" charset="0"/>
              <a:cs typeface="Arial" panose="020B0604020202020204" pitchFamily="34" charset="0"/>
            </a:endParaRPr>
          </a:p>
        </p:txBody>
      </p:sp>
      <p:sp>
        <p:nvSpPr>
          <p:cNvPr id="60" name="Text Box 23">
            <a:extLst>
              <a:ext uri="{FF2B5EF4-FFF2-40B4-BE49-F238E27FC236}">
                <a16:creationId xmlns:a16="http://schemas.microsoft.com/office/drawing/2014/main" id="{18975CEF-1377-5EB4-3E36-4724F93BD6F0}"/>
              </a:ext>
            </a:extLst>
          </p:cNvPr>
          <p:cNvSpPr txBox="1">
            <a:spLocks noChangeArrowheads="1"/>
          </p:cNvSpPr>
          <p:nvPr/>
        </p:nvSpPr>
        <p:spPr bwMode="auto">
          <a:xfrm>
            <a:off x="14941229" y="23668715"/>
            <a:ext cx="12780000" cy="3314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82086" tIns="41043" rIns="82086" bIns="41043">
            <a:spAutoFit/>
          </a:bodyPr>
          <a:lstStyle>
            <a:lvl1pPr>
              <a:defRPr sz="2100">
                <a:solidFill>
                  <a:schemeClr val="tx1"/>
                </a:solidFill>
                <a:latin typeface="tahoma, verdana, arial" charset="0"/>
                <a:cs typeface="Times New Roman" panose="02020603050405020304" pitchFamily="18" charset="0"/>
              </a:defRPr>
            </a:lvl1pPr>
            <a:lvl2pPr marL="742950" indent="-285750">
              <a:defRPr sz="2100">
                <a:solidFill>
                  <a:schemeClr val="tx1"/>
                </a:solidFill>
                <a:latin typeface="tahoma, verdana, arial" charset="0"/>
                <a:cs typeface="Times New Roman" panose="02020603050405020304" pitchFamily="18" charset="0"/>
              </a:defRPr>
            </a:lvl2pPr>
            <a:lvl3pPr marL="1143000" indent="-228600">
              <a:defRPr sz="2100">
                <a:solidFill>
                  <a:schemeClr val="tx1"/>
                </a:solidFill>
                <a:latin typeface="tahoma, verdana, arial" charset="0"/>
                <a:cs typeface="Times New Roman" panose="02020603050405020304" pitchFamily="18" charset="0"/>
              </a:defRPr>
            </a:lvl3pPr>
            <a:lvl4pPr marL="1600200" indent="-228600">
              <a:defRPr sz="2100">
                <a:solidFill>
                  <a:schemeClr val="tx1"/>
                </a:solidFill>
                <a:latin typeface="tahoma, verdana, arial" charset="0"/>
                <a:cs typeface="Times New Roman" panose="02020603050405020304" pitchFamily="18" charset="0"/>
              </a:defRPr>
            </a:lvl4pPr>
            <a:lvl5pPr marL="2057400" indent="-228600">
              <a:defRPr sz="2100">
                <a:solidFill>
                  <a:schemeClr val="tx1"/>
                </a:solidFill>
                <a:latin typeface="tahoma, verdana, arial" charset="0"/>
                <a:cs typeface="Times New Roman" panose="02020603050405020304" pitchFamily="18" charset="0"/>
              </a:defRPr>
            </a:lvl5pPr>
            <a:lvl6pPr marL="2514600" indent="-228600"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6pPr>
            <a:lvl7pPr marL="2971800" indent="-228600"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7pPr>
            <a:lvl8pPr marL="3429000" indent="-228600"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8pPr>
            <a:lvl9pPr marL="3886200" indent="-228600"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9pPr>
          </a:lstStyle>
          <a:p>
            <a:pPr algn="just" eaLnBrk="1" hangingPunct="1"/>
            <a:r>
              <a:rPr lang="pt-BR" altLang="pt-BR" sz="4200" dirty="0">
                <a:solidFill>
                  <a:srgbClr val="000000"/>
                </a:solidFill>
                <a:latin typeface="+mn-lt"/>
                <a:ea typeface="Times New Roman" panose="02020603050405020304" pitchFamily="18" charset="0"/>
                <a:cs typeface="Arial" panose="020B0604020202020204" pitchFamily="34" charset="0"/>
              </a:rPr>
              <a:t>	</a:t>
            </a:r>
            <a:r>
              <a:rPr lang="it-IT" altLang="pt-BR" sz="4200" dirty="0">
                <a:latin typeface="+mn-lt"/>
                <a:ea typeface="Times New Roman" panose="02020603050405020304" pitchFamily="18" charset="0"/>
                <a:cs typeface="Arial" panose="020B0604020202020204" pitchFamily="34" charset="0"/>
              </a:rPr>
              <a:t> Lorem ipsum. Lorem ipsum. Lorem ipsum. Lorem ipsum. Lorem ipsum. Lorem ipsum. Lorem ipsum. Lorem ipsum. Lorem ipsum. Lorem ipsum. Lorem ipsum. Lorem ipsum. Lorem ipsum. Lorem ipsum. Lorem ipsum. Lorem ipsum. Lorem ipsum. Lorem ipsum.</a:t>
            </a:r>
            <a:endParaRPr lang="pt-BR" altLang="pt-BR" sz="4200" dirty="0">
              <a:latin typeface="+mn-lt"/>
              <a:ea typeface="Times New Roman" panose="02020603050405020304" pitchFamily="18" charset="0"/>
              <a:cs typeface="Arial" panose="020B0604020202020204" pitchFamily="34" charset="0"/>
            </a:endParaRPr>
          </a:p>
        </p:txBody>
      </p:sp>
      <p:sp>
        <p:nvSpPr>
          <p:cNvPr id="61" name="Text Box 23">
            <a:extLst>
              <a:ext uri="{FF2B5EF4-FFF2-40B4-BE49-F238E27FC236}">
                <a16:creationId xmlns:a16="http://schemas.microsoft.com/office/drawing/2014/main" id="{2B30071C-40D1-7E03-1E27-F3F2D0B2BAF5}"/>
              </a:ext>
            </a:extLst>
          </p:cNvPr>
          <p:cNvSpPr txBox="1">
            <a:spLocks noChangeArrowheads="1"/>
          </p:cNvSpPr>
          <p:nvPr/>
        </p:nvSpPr>
        <p:spPr bwMode="auto">
          <a:xfrm>
            <a:off x="14941229" y="27925498"/>
            <a:ext cx="12780000" cy="2021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82086" tIns="41043" rIns="82086" bIns="41043">
            <a:spAutoFit/>
          </a:bodyPr>
          <a:lstStyle>
            <a:lvl1pPr>
              <a:defRPr sz="2100">
                <a:solidFill>
                  <a:schemeClr val="tx1"/>
                </a:solidFill>
                <a:latin typeface="tahoma, verdana, arial" charset="0"/>
                <a:cs typeface="Times New Roman" panose="02020603050405020304" pitchFamily="18" charset="0"/>
              </a:defRPr>
            </a:lvl1pPr>
            <a:lvl2pPr marL="742950" indent="-285750">
              <a:defRPr sz="2100">
                <a:solidFill>
                  <a:schemeClr val="tx1"/>
                </a:solidFill>
                <a:latin typeface="tahoma, verdana, arial" charset="0"/>
                <a:cs typeface="Times New Roman" panose="02020603050405020304" pitchFamily="18" charset="0"/>
              </a:defRPr>
            </a:lvl2pPr>
            <a:lvl3pPr marL="1143000" indent="-228600">
              <a:defRPr sz="2100">
                <a:solidFill>
                  <a:schemeClr val="tx1"/>
                </a:solidFill>
                <a:latin typeface="tahoma, verdana, arial" charset="0"/>
                <a:cs typeface="Times New Roman" panose="02020603050405020304" pitchFamily="18" charset="0"/>
              </a:defRPr>
            </a:lvl3pPr>
            <a:lvl4pPr marL="1600200" indent="-228600">
              <a:defRPr sz="2100">
                <a:solidFill>
                  <a:schemeClr val="tx1"/>
                </a:solidFill>
                <a:latin typeface="tahoma, verdana, arial" charset="0"/>
                <a:cs typeface="Times New Roman" panose="02020603050405020304" pitchFamily="18" charset="0"/>
              </a:defRPr>
            </a:lvl4pPr>
            <a:lvl5pPr marL="2057400" indent="-228600">
              <a:defRPr sz="2100">
                <a:solidFill>
                  <a:schemeClr val="tx1"/>
                </a:solidFill>
                <a:latin typeface="tahoma, verdana, arial" charset="0"/>
                <a:cs typeface="Times New Roman" panose="02020603050405020304" pitchFamily="18" charset="0"/>
              </a:defRPr>
            </a:lvl5pPr>
            <a:lvl6pPr marL="2514600" indent="-228600"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6pPr>
            <a:lvl7pPr marL="2971800" indent="-228600"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7pPr>
            <a:lvl8pPr marL="3429000" indent="-228600"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8pPr>
            <a:lvl9pPr marL="3886200" indent="-228600"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9pPr>
          </a:lstStyle>
          <a:p>
            <a:pPr algn="just" eaLnBrk="1" hangingPunct="1"/>
            <a:r>
              <a:rPr lang="pt-BR" altLang="pt-BR" sz="4200" dirty="0">
                <a:solidFill>
                  <a:srgbClr val="000000"/>
                </a:solidFill>
                <a:latin typeface="+mn-lt"/>
                <a:ea typeface="Times New Roman" panose="02020603050405020304" pitchFamily="18" charset="0"/>
                <a:cs typeface="Arial" panose="020B0604020202020204" pitchFamily="34" charset="0"/>
              </a:rPr>
              <a:t>	</a:t>
            </a:r>
            <a:r>
              <a:rPr lang="it-IT" altLang="pt-BR" sz="4200" dirty="0">
                <a:latin typeface="+mn-lt"/>
                <a:ea typeface="Times New Roman" panose="02020603050405020304" pitchFamily="18" charset="0"/>
                <a:cs typeface="Arial" panose="020B0604020202020204" pitchFamily="34" charset="0"/>
              </a:rPr>
              <a:t> Lorem ipsum. Lorem ipsum. Lorem ipsum. Lorem ipsum. Lorem ipsum. Lorem ipsum. Lorem ipsum. Lorem ipsum. Lorem ipsum.</a:t>
            </a:r>
            <a:endParaRPr lang="pt-BR" altLang="pt-BR" sz="4200" dirty="0">
              <a:latin typeface="+mn-lt"/>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882741454"/>
      </p:ext>
    </p:extLst>
  </p:cSld>
  <p:clrMapOvr>
    <a:masterClrMapping/>
  </p:clrMapOvr>
</p:sld>
</file>

<file path=ppt/theme/theme1.xml><?xml version="1.0" encoding="utf-8"?>
<a:theme xmlns:a="http://schemas.openxmlformats.org/drawingml/2006/main" name="Tema do Office">
  <a:themeElements>
    <a:clrScheme name="Tema do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o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67</TotalTime>
  <Words>729</Words>
  <Application>Microsoft Office PowerPoint</Application>
  <PresentationFormat>Personalizar</PresentationFormat>
  <Paragraphs>40</Paragraphs>
  <Slides>1</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1</vt:i4>
      </vt:variant>
    </vt:vector>
  </HeadingPairs>
  <TitlesOfParts>
    <vt:vector size="6" baseType="lpstr">
      <vt:lpstr>Arial</vt:lpstr>
      <vt:lpstr>Calibri</vt:lpstr>
      <vt:lpstr>Calibri Light</vt:lpstr>
      <vt:lpstr>Wingdings</vt:lpstr>
      <vt:lpstr>Tema do Office</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Cristiano Tavares</dc:creator>
  <cp:lastModifiedBy>Cristiano Tavares</cp:lastModifiedBy>
  <cp:revision>5</cp:revision>
  <dcterms:created xsi:type="dcterms:W3CDTF">2022-09-22T18:51:50Z</dcterms:created>
  <dcterms:modified xsi:type="dcterms:W3CDTF">2022-09-23T18:24:54Z</dcterms:modified>
</cp:coreProperties>
</file>